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63" r:id="rId4"/>
    <p:sldId id="257" r:id="rId5"/>
    <p:sldId id="258" r:id="rId6"/>
    <p:sldId id="259" r:id="rId7"/>
    <p:sldId id="260" r:id="rId8"/>
    <p:sldId id="262" r:id="rId9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4610"/>
  </p:normalViewPr>
  <p:slideViewPr>
    <p:cSldViewPr snapToGrid="0" snapToObjects="1">
      <p:cViewPr>
        <p:scale>
          <a:sx n="93" d="100"/>
          <a:sy n="93" d="100"/>
        </p:scale>
        <p:origin x="-1440" y="-2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22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56" Type="http://schemas.openxmlformats.org/officeDocument/2006/relationships/image" Target="../media/image54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59" Type="http://schemas.openxmlformats.org/officeDocument/2006/relationships/image" Target="../media/image57.pn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54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sv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l.p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.png"/><Relationship Id="rId21" Type="http://schemas.openxmlformats.org/officeDocument/2006/relationships/image" Target="../media/image77.svg"/><Relationship Id="rId34" Type="http://schemas.openxmlformats.org/officeDocument/2006/relationships/image" Target="../media/image90.png"/><Relationship Id="rId42" Type="http://schemas.openxmlformats.org/officeDocument/2006/relationships/image" Target="../media/image98.svg"/><Relationship Id="rId47" Type="http://schemas.openxmlformats.org/officeDocument/2006/relationships/image" Target="../media/image103.png"/><Relationship Id="rId50" Type="http://schemas.openxmlformats.org/officeDocument/2006/relationships/image" Target="../media/image106.svg"/><Relationship Id="rId55" Type="http://schemas.openxmlformats.org/officeDocument/2006/relationships/image" Target="../media/image111.png"/><Relationship Id="rId63" Type="http://schemas.openxmlformats.org/officeDocument/2006/relationships/image" Target="../media/image11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2.png"/><Relationship Id="rId29" Type="http://schemas.openxmlformats.org/officeDocument/2006/relationships/image" Target="../media/image85.svg"/><Relationship Id="rId11" Type="http://schemas.openxmlformats.org/officeDocument/2006/relationships/image" Target="../media/image67.sv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sv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image" Target="../media/image114.svg"/><Relationship Id="rId66" Type="http://schemas.openxmlformats.org/officeDocument/2006/relationships/image" Target="../media/image122.svg"/><Relationship Id="rId5" Type="http://schemas.openxmlformats.org/officeDocument/2006/relationships/image" Target="../media/image61.png"/><Relationship Id="rId61" Type="http://schemas.openxmlformats.org/officeDocument/2006/relationships/image" Target="../media/image117.png"/><Relationship Id="rId19" Type="http://schemas.openxmlformats.org/officeDocument/2006/relationships/image" Target="../media/image75.sv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svg"/><Relationship Id="rId30" Type="http://schemas.openxmlformats.org/officeDocument/2006/relationships/image" Target="../media/image86.png"/><Relationship Id="rId35" Type="http://schemas.openxmlformats.org/officeDocument/2006/relationships/image" Target="../media/image91.svg"/><Relationship Id="rId43" Type="http://schemas.openxmlformats.org/officeDocument/2006/relationships/image" Target="../media/image99.png"/><Relationship Id="rId48" Type="http://schemas.openxmlformats.org/officeDocument/2006/relationships/image" Target="../media/image104.svg"/><Relationship Id="rId56" Type="http://schemas.openxmlformats.org/officeDocument/2006/relationships/image" Target="../media/image112.svg"/><Relationship Id="rId64" Type="http://schemas.openxmlformats.org/officeDocument/2006/relationships/image" Target="../media/image120.svg"/><Relationship Id="rId8" Type="http://schemas.openxmlformats.org/officeDocument/2006/relationships/image" Target="../media/image64.png"/><Relationship Id="rId51" Type="http://schemas.openxmlformats.org/officeDocument/2006/relationships/image" Target="../media/image107.png"/><Relationship Id="rId3" Type="http://schemas.openxmlformats.org/officeDocument/2006/relationships/hyperlink" Target="https://cutl.pro" TargetMode="External"/><Relationship Id="rId12" Type="http://schemas.openxmlformats.org/officeDocument/2006/relationships/image" Target="../media/image68.png"/><Relationship Id="rId17" Type="http://schemas.openxmlformats.org/officeDocument/2006/relationships/image" Target="../media/image73.svg"/><Relationship Id="rId25" Type="http://schemas.openxmlformats.org/officeDocument/2006/relationships/image" Target="../media/image81.svg"/><Relationship Id="rId33" Type="http://schemas.openxmlformats.org/officeDocument/2006/relationships/image" Target="../media/image89.svg"/><Relationship Id="rId38" Type="http://schemas.openxmlformats.org/officeDocument/2006/relationships/image" Target="../media/image94.png"/><Relationship Id="rId46" Type="http://schemas.openxmlformats.org/officeDocument/2006/relationships/image" Target="../media/image102.svg"/><Relationship Id="rId59" Type="http://schemas.openxmlformats.org/officeDocument/2006/relationships/image" Target="../media/image115.png"/><Relationship Id="rId67" Type="http://schemas.openxmlformats.org/officeDocument/2006/relationships/image" Target="../media/image123.png"/><Relationship Id="rId20" Type="http://schemas.openxmlformats.org/officeDocument/2006/relationships/image" Target="../media/image76.png"/><Relationship Id="rId41" Type="http://schemas.openxmlformats.org/officeDocument/2006/relationships/image" Target="../media/image97.png"/><Relationship Id="rId54" Type="http://schemas.openxmlformats.org/officeDocument/2006/relationships/image" Target="../media/image110.svg"/><Relationship Id="rId62" Type="http://schemas.openxmlformats.org/officeDocument/2006/relationships/image" Target="../media/image1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5" Type="http://schemas.openxmlformats.org/officeDocument/2006/relationships/image" Target="../media/image71.svg"/><Relationship Id="rId23" Type="http://schemas.openxmlformats.org/officeDocument/2006/relationships/image" Target="../media/image79.sv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49" Type="http://schemas.openxmlformats.org/officeDocument/2006/relationships/image" Target="../media/image105.png"/><Relationship Id="rId57" Type="http://schemas.openxmlformats.org/officeDocument/2006/relationships/image" Target="../media/image113.png"/><Relationship Id="rId10" Type="http://schemas.openxmlformats.org/officeDocument/2006/relationships/image" Target="../media/image66.png"/><Relationship Id="rId31" Type="http://schemas.openxmlformats.org/officeDocument/2006/relationships/image" Target="../media/image87.svg"/><Relationship Id="rId44" Type="http://schemas.openxmlformats.org/officeDocument/2006/relationships/image" Target="../media/image100.svg"/><Relationship Id="rId52" Type="http://schemas.openxmlformats.org/officeDocument/2006/relationships/image" Target="../media/image108.svg"/><Relationship Id="rId60" Type="http://schemas.openxmlformats.org/officeDocument/2006/relationships/image" Target="../media/image116.svg"/><Relationship Id="rId65" Type="http://schemas.openxmlformats.org/officeDocument/2006/relationships/image" Target="../media/image121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3" Type="http://schemas.openxmlformats.org/officeDocument/2006/relationships/image" Target="../media/image69.svg"/><Relationship Id="rId18" Type="http://schemas.openxmlformats.org/officeDocument/2006/relationships/image" Target="../media/image74.png"/><Relationship Id="rId39" Type="http://schemas.openxmlformats.org/officeDocument/2006/relationships/image" Target="../media/image9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32.png"/><Relationship Id="rId3" Type="http://schemas.openxmlformats.org/officeDocument/2006/relationships/hyperlink" Target="https://cutl.pro" TargetMode="External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sv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svg"/><Relationship Id="rId4" Type="http://schemas.openxmlformats.org/officeDocument/2006/relationships/image" Target="../media/image63.png"/><Relationship Id="rId9" Type="http://schemas.openxmlformats.org/officeDocument/2006/relationships/image" Target="../media/image128.png"/><Relationship Id="rId14" Type="http://schemas.openxmlformats.org/officeDocument/2006/relationships/image" Target="../media/image1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tl.pro" TargetMode="External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svg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tl.pr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hyperlink" Target="https://cutl.pro" TargetMode="External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63.png"/><Relationship Id="rId9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13" Type="http://schemas.openxmlformats.org/officeDocument/2006/relationships/image" Target="../media/image37.png"/><Relationship Id="rId18" Type="http://schemas.openxmlformats.org/officeDocument/2006/relationships/image" Target="../media/image158.svg"/><Relationship Id="rId26" Type="http://schemas.openxmlformats.org/officeDocument/2006/relationships/image" Target="../media/image166.svg"/><Relationship Id="rId3" Type="http://schemas.openxmlformats.org/officeDocument/2006/relationships/hyperlink" Target="https://cutl.pro" TargetMode="External"/><Relationship Id="rId21" Type="http://schemas.openxmlformats.org/officeDocument/2006/relationships/image" Target="../media/image161.png"/><Relationship Id="rId7" Type="http://schemas.openxmlformats.org/officeDocument/2006/relationships/image" Target="../media/image149.png"/><Relationship Id="rId12" Type="http://schemas.openxmlformats.org/officeDocument/2006/relationships/image" Target="../media/image154.sv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6.svg"/><Relationship Id="rId20" Type="http://schemas.openxmlformats.org/officeDocument/2006/relationships/image" Target="../media/image160.sv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svg"/><Relationship Id="rId11" Type="http://schemas.openxmlformats.org/officeDocument/2006/relationships/image" Target="../media/image153.png"/><Relationship Id="rId24" Type="http://schemas.openxmlformats.org/officeDocument/2006/relationships/image" Target="../media/image164.svg"/><Relationship Id="rId5" Type="http://schemas.openxmlformats.org/officeDocument/2006/relationships/image" Target="../media/image147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67.svg"/><Relationship Id="rId10" Type="http://schemas.openxmlformats.org/officeDocument/2006/relationships/image" Target="../media/image152.svg"/><Relationship Id="rId19" Type="http://schemas.openxmlformats.org/officeDocument/2006/relationships/image" Target="../media/image159.png"/><Relationship Id="rId31" Type="http://schemas.openxmlformats.org/officeDocument/2006/relationships/image" Target="../media/image170.png"/><Relationship Id="rId4" Type="http://schemas.openxmlformats.org/officeDocument/2006/relationships/image" Target="../media/image28.png"/><Relationship Id="rId9" Type="http://schemas.openxmlformats.org/officeDocument/2006/relationships/image" Target="../media/image151.png"/><Relationship Id="rId14" Type="http://schemas.openxmlformats.org/officeDocument/2006/relationships/image" Target="../media/image38.svg"/><Relationship Id="rId22" Type="http://schemas.openxmlformats.org/officeDocument/2006/relationships/image" Target="../media/image162.svg"/><Relationship Id="rId27" Type="http://schemas.openxmlformats.org/officeDocument/2006/relationships/image" Target="../media/image51.png"/><Relationship Id="rId30" Type="http://schemas.openxmlformats.org/officeDocument/2006/relationships/image" Target="../media/image1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5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4953000"/>
            <a:ext cx="12477193" cy="4233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000"/>
              </a:lnSpc>
            </a:pPr>
            <a:r>
              <a:rPr lang="en-US" sz="10000" kern="0" spc="-2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Calculation of the cost of cutting parts according to the drawing</a:t>
            </a:r>
            <a:endParaRPr lang="en-US" sz="10000" dirty="0"/>
          </a:p>
        </p:txBody>
      </p:sp>
      <p:sp>
        <p:nvSpPr>
          <p:cNvPr id="3" name="Text 1"/>
          <p:cNvSpPr/>
          <p:nvPr/>
        </p:nvSpPr>
        <p:spPr>
          <a:xfrm rot="16200000">
            <a:off x="14470696" y="6215099"/>
            <a:ext cx="135907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90±0,5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 rot="16200000">
            <a:off x="13740355" y="6222555"/>
            <a:ext cx="1498787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140±0,5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 rot="21600000">
            <a:off x="18965022" y="10754138"/>
            <a:ext cx="135907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90±0,5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 rot="21600000">
            <a:off x="20864849" y="6982238"/>
            <a:ext cx="1320965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70±0,5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5762670" y="2603500"/>
            <a:ext cx="7620953" cy="7620000"/>
          </a:xfrm>
          <a:prstGeom prst="roundRect">
            <a:avLst>
              <a:gd name="adj" fmla="val 840"/>
            </a:avLst>
          </a:prstGeom>
          <a:noFill/>
          <a:ln w="50800">
            <a:solidFill>
              <a:srgbClr val="FFFFFF"/>
            </a:solidFill>
            <a:prstDash val="solid"/>
          </a:ln>
        </p:spPr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60445" y="2641600"/>
            <a:ext cx="50806" cy="7543800"/>
          </a:xfrm>
          <a:prstGeom prst="rect">
            <a:avLst/>
          </a:prstGeom>
        </p:spPr>
      </p:pic>
      <p:pic>
        <p:nvPicPr>
          <p:cNvPr id="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62670" y="6400800"/>
            <a:ext cx="7620953" cy="508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6473959" y="3314700"/>
            <a:ext cx="1016127" cy="1016000"/>
          </a:xfrm>
          <a:prstGeom prst="ellipse">
            <a:avLst/>
          </a:prstGeom>
          <a:solidFill>
            <a:srgbClr val="1A5298">
              <a:alpha val="100000"/>
            </a:srgbClr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11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69321" y="3238500"/>
            <a:ext cx="25403" cy="381000"/>
          </a:xfrm>
          <a:prstGeom prst="rect">
            <a:avLst/>
          </a:prstGeom>
        </p:spPr>
      </p:pic>
      <p:pic>
        <p:nvPicPr>
          <p:cNvPr id="12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69321" y="4025900"/>
            <a:ext cx="25403" cy="381000"/>
          </a:xfrm>
          <a:prstGeom prst="rect">
            <a:avLst/>
          </a:prstGeom>
        </p:spPr>
      </p:pic>
      <p:pic>
        <p:nvPicPr>
          <p:cNvPr id="13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85248" y="3810000"/>
            <a:ext cx="381048" cy="25400"/>
          </a:xfrm>
          <a:prstGeom prst="rect">
            <a:avLst/>
          </a:prstGeom>
        </p:spPr>
      </p:pic>
      <p:pic>
        <p:nvPicPr>
          <p:cNvPr id="14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27591" y="3810000"/>
            <a:ext cx="1651206" cy="25400"/>
          </a:xfrm>
          <a:prstGeom prst="rect">
            <a:avLst/>
          </a:prstGeom>
        </p:spPr>
      </p:pic>
      <p:pic>
        <p:nvPicPr>
          <p:cNvPr id="15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905813" y="3810000"/>
            <a:ext cx="152419" cy="25400"/>
          </a:xfrm>
          <a:prstGeom prst="rect">
            <a:avLst/>
          </a:prstGeom>
        </p:spPr>
      </p:pic>
      <p:pic>
        <p:nvPicPr>
          <p:cNvPr id="16" name="Image 7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969321" y="3746500"/>
            <a:ext cx="25403" cy="152400"/>
          </a:xfrm>
          <a:prstGeom prst="rect">
            <a:avLst/>
          </a:prstGeom>
        </p:spPr>
      </p:pic>
      <p:sp>
        <p:nvSpPr>
          <p:cNvPr id="17" name="Shape 7"/>
          <p:cNvSpPr/>
          <p:nvPr/>
        </p:nvSpPr>
        <p:spPr>
          <a:xfrm>
            <a:off x="21656207" y="3314700"/>
            <a:ext cx="1016127" cy="1016000"/>
          </a:xfrm>
          <a:prstGeom prst="ellipse">
            <a:avLst/>
          </a:prstGeom>
          <a:solidFill>
            <a:srgbClr val="1A5298">
              <a:alpha val="100000"/>
            </a:srgbClr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18" name="Image 8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1569" y="3238500"/>
            <a:ext cx="25403" cy="3810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1569" y="4025900"/>
            <a:ext cx="25403" cy="3810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367496" y="3810000"/>
            <a:ext cx="381048" cy="25400"/>
          </a:xfrm>
          <a:prstGeom prst="rect">
            <a:avLst/>
          </a:prstGeom>
        </p:spPr>
      </p:pic>
      <p:pic>
        <p:nvPicPr>
          <p:cNvPr id="21" name="Image 11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79997" y="3810000"/>
            <a:ext cx="381048" cy="25400"/>
          </a:xfrm>
          <a:prstGeom prst="rect">
            <a:avLst/>
          </a:prstGeom>
        </p:spPr>
      </p:pic>
      <p:pic>
        <p:nvPicPr>
          <p:cNvPr id="22" name="Image 12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088061" y="3810000"/>
            <a:ext cx="152419" cy="25400"/>
          </a:xfrm>
          <a:prstGeom prst="rect">
            <a:avLst/>
          </a:prstGeom>
        </p:spPr>
      </p:pic>
      <p:pic>
        <p:nvPicPr>
          <p:cNvPr id="23" name="Image 13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151569" y="3746500"/>
            <a:ext cx="25403" cy="152400"/>
          </a:xfrm>
          <a:prstGeom prst="rect">
            <a:avLst/>
          </a:prstGeom>
        </p:spPr>
      </p:pic>
      <p:sp>
        <p:nvSpPr>
          <p:cNvPr id="24" name="Shape 8"/>
          <p:cNvSpPr/>
          <p:nvPr/>
        </p:nvSpPr>
        <p:spPr>
          <a:xfrm>
            <a:off x="21656207" y="8496300"/>
            <a:ext cx="1016127" cy="1016000"/>
          </a:xfrm>
          <a:prstGeom prst="ellipse">
            <a:avLst/>
          </a:prstGeom>
          <a:solidFill>
            <a:srgbClr val="1A5298">
              <a:alpha val="100000"/>
            </a:srgbClr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25" name="Image 14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1569" y="8420100"/>
            <a:ext cx="25403" cy="381000"/>
          </a:xfrm>
          <a:prstGeom prst="rect">
            <a:avLst/>
          </a:prstGeom>
        </p:spPr>
      </p:pic>
      <p:pic>
        <p:nvPicPr>
          <p:cNvPr id="26" name="Image 15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151569" y="9207500"/>
            <a:ext cx="25403" cy="1651000"/>
          </a:xfrm>
          <a:prstGeom prst="rect">
            <a:avLst/>
          </a:prstGeom>
        </p:spPr>
      </p:pic>
      <p:pic>
        <p:nvPicPr>
          <p:cNvPr id="27" name="Image 1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367496" y="8991600"/>
            <a:ext cx="381048" cy="25400"/>
          </a:xfrm>
          <a:prstGeom prst="rect">
            <a:avLst/>
          </a:prstGeom>
        </p:spPr>
      </p:pic>
      <p:pic>
        <p:nvPicPr>
          <p:cNvPr id="28" name="Image 17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79997" y="8991600"/>
            <a:ext cx="381048" cy="25400"/>
          </a:xfrm>
          <a:prstGeom prst="rect">
            <a:avLst/>
          </a:prstGeom>
        </p:spPr>
      </p:pic>
      <p:pic>
        <p:nvPicPr>
          <p:cNvPr id="29" name="Image 1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088061" y="8991600"/>
            <a:ext cx="152419" cy="25400"/>
          </a:xfrm>
          <a:prstGeom prst="rect">
            <a:avLst/>
          </a:prstGeom>
        </p:spPr>
      </p:pic>
      <p:pic>
        <p:nvPicPr>
          <p:cNvPr id="30" name="Image 1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151569" y="8928100"/>
            <a:ext cx="25403" cy="152400"/>
          </a:xfrm>
          <a:prstGeom prst="rect">
            <a:avLst/>
          </a:prstGeom>
        </p:spPr>
      </p:pic>
      <p:sp>
        <p:nvSpPr>
          <p:cNvPr id="31" name="Shape 9"/>
          <p:cNvSpPr/>
          <p:nvPr/>
        </p:nvSpPr>
        <p:spPr>
          <a:xfrm>
            <a:off x="16473959" y="8496300"/>
            <a:ext cx="1016127" cy="1016000"/>
          </a:xfrm>
          <a:prstGeom prst="ellipse">
            <a:avLst/>
          </a:prstGeom>
          <a:solidFill>
            <a:srgbClr val="1A5298">
              <a:alpha val="100000"/>
            </a:srgbClr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32" name="Image 20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69321" y="8420100"/>
            <a:ext cx="25403" cy="381000"/>
          </a:xfrm>
          <a:prstGeom prst="rect">
            <a:avLst/>
          </a:prstGeom>
        </p:spPr>
      </p:pic>
      <p:pic>
        <p:nvPicPr>
          <p:cNvPr id="33" name="Image 21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969321" y="9207500"/>
            <a:ext cx="25403" cy="1651000"/>
          </a:xfrm>
          <a:prstGeom prst="rect">
            <a:avLst/>
          </a:prstGeom>
        </p:spPr>
      </p:pic>
      <p:pic>
        <p:nvPicPr>
          <p:cNvPr id="34" name="Image 22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85248" y="8991600"/>
            <a:ext cx="381048" cy="25400"/>
          </a:xfrm>
          <a:prstGeom prst="rect">
            <a:avLst/>
          </a:prstGeom>
        </p:spPr>
      </p:pic>
      <p:pic>
        <p:nvPicPr>
          <p:cNvPr id="35" name="Image 23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27591" y="8991600"/>
            <a:ext cx="1651206" cy="25400"/>
          </a:xfrm>
          <a:prstGeom prst="rect">
            <a:avLst/>
          </a:prstGeom>
        </p:spPr>
      </p:pic>
      <p:pic>
        <p:nvPicPr>
          <p:cNvPr id="36" name="Image 24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905813" y="8991600"/>
            <a:ext cx="152419" cy="25400"/>
          </a:xfrm>
          <a:prstGeom prst="rect">
            <a:avLst/>
          </a:prstGeom>
        </p:spPr>
      </p:pic>
      <p:pic>
        <p:nvPicPr>
          <p:cNvPr id="37" name="Image 25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969321" y="8928100"/>
            <a:ext cx="25403" cy="152400"/>
          </a:xfrm>
          <a:prstGeom prst="rect">
            <a:avLst/>
          </a:prstGeom>
        </p:spPr>
      </p:pic>
      <p:pic>
        <p:nvPicPr>
          <p:cNvPr id="38" name="Image 26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308289" y="3822700"/>
            <a:ext cx="146667" cy="5168900"/>
          </a:xfrm>
          <a:prstGeom prst="rect">
            <a:avLst/>
          </a:prstGeom>
        </p:spPr>
      </p:pic>
      <p:pic>
        <p:nvPicPr>
          <p:cNvPr id="39" name="Image 27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647807" y="2641600"/>
            <a:ext cx="146667" cy="7556500"/>
          </a:xfrm>
          <a:prstGeom prst="rect">
            <a:avLst/>
          </a:prstGeom>
        </p:spPr>
      </p:pic>
      <p:pic>
        <p:nvPicPr>
          <p:cNvPr id="40" name="Image 28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585848" y="7394277"/>
            <a:ext cx="3759670" cy="146647"/>
          </a:xfrm>
          <a:prstGeom prst="rect">
            <a:avLst/>
          </a:prstGeom>
        </p:spPr>
      </p:pic>
      <p:pic>
        <p:nvPicPr>
          <p:cNvPr id="41" name="Image 29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982022" y="10531177"/>
            <a:ext cx="5182248" cy="146648"/>
          </a:xfrm>
          <a:prstGeom prst="rect">
            <a:avLst/>
          </a:prstGeom>
        </p:spPr>
      </p:pic>
      <p:pic>
        <p:nvPicPr>
          <p:cNvPr id="42" name="Image 30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594124" y="2603500"/>
            <a:ext cx="1244756" cy="25400"/>
          </a:xfrm>
          <a:prstGeom prst="rect">
            <a:avLst/>
          </a:prstGeom>
        </p:spPr>
      </p:pic>
      <p:pic>
        <p:nvPicPr>
          <p:cNvPr id="43" name="Image 31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4594124" y="10198100"/>
            <a:ext cx="1244756" cy="25400"/>
          </a:xfrm>
          <a:prstGeom prst="rect">
            <a:avLst/>
          </a:prstGeom>
        </p:spPr>
      </p:pic>
      <p:sp>
        <p:nvSpPr>
          <p:cNvPr id="44" name="Shape 10"/>
          <p:cNvSpPr/>
          <p:nvPr/>
        </p:nvSpPr>
        <p:spPr>
          <a:xfrm>
            <a:off x="12320540" y="12192000"/>
            <a:ext cx="1346368" cy="381000"/>
          </a:xfrm>
          <a:prstGeom prst="rect">
            <a:avLst/>
          </a:prstGeom>
          <a:noFill/>
          <a:ln/>
        </p:spPr>
      </p:sp>
      <p:sp>
        <p:nvSpPr>
          <p:cNvPr id="45" name="Text 11"/>
          <p:cNvSpPr/>
          <p:nvPr/>
        </p:nvSpPr>
        <p:spPr>
          <a:xfrm>
            <a:off x="12320540" y="12192000"/>
            <a:ext cx="191520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u="sng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Cutl.online</a:t>
            </a:r>
            <a:endParaRPr lang="en-US" sz="3000" dirty="0"/>
          </a:p>
        </p:txBody>
      </p:sp>
      <p:sp>
        <p:nvSpPr>
          <p:cNvPr id="46" name="Text 12"/>
          <p:cNvSpPr/>
          <p:nvPr/>
        </p:nvSpPr>
        <p:spPr>
          <a:xfrm>
            <a:off x="11811110" y="12678833"/>
            <a:ext cx="2934067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3000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info@cutl.online</a:t>
            </a:r>
            <a:endParaRPr lang="en-US" sz="3000" dirty="0"/>
          </a:p>
        </p:txBody>
      </p:sp>
      <p:sp>
        <p:nvSpPr>
          <p:cNvPr id="47" name="Shape 13"/>
          <p:cNvSpPr/>
          <p:nvPr/>
        </p:nvSpPr>
        <p:spPr>
          <a:xfrm>
            <a:off x="635079" y="12192000"/>
            <a:ext cx="3746968" cy="889000"/>
          </a:xfrm>
          <a:prstGeom prst="roundRect">
            <a:avLst>
              <a:gd name="adj" fmla="val 14400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48" name="Text 14"/>
          <p:cNvSpPr/>
          <p:nvPr/>
        </p:nvSpPr>
        <p:spPr>
          <a:xfrm>
            <a:off x="889111" y="12446000"/>
            <a:ext cx="3365921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+31640053622</a:t>
            </a:r>
            <a:endParaRPr lang="en-US" sz="3000" dirty="0"/>
          </a:p>
        </p:txBody>
      </p:sp>
      <p:pic>
        <p:nvPicPr>
          <p:cNvPr id="49" name="Image 32" descr=" 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079" y="635000"/>
            <a:ext cx="1651206" cy="825500"/>
          </a:xfrm>
          <a:prstGeom prst="rect">
            <a:avLst/>
          </a:prstGeom>
        </p:spPr>
      </p:pic>
      <p:pic>
        <p:nvPicPr>
          <p:cNvPr id="50" name="Image 33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647248" y="705787"/>
            <a:ext cx="604775" cy="318643"/>
          </a:xfrm>
          <a:prstGeom prst="rect">
            <a:avLst/>
          </a:prstGeom>
        </p:spPr>
      </p:pic>
      <p:pic>
        <p:nvPicPr>
          <p:cNvPr id="51" name="Image 34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55513" y="791019"/>
            <a:ext cx="701556" cy="586518"/>
          </a:xfrm>
          <a:prstGeom prst="rect">
            <a:avLst/>
          </a:prstGeom>
        </p:spPr>
      </p:pic>
      <p:pic>
        <p:nvPicPr>
          <p:cNvPr id="52" name="Image 35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06188" y="791019"/>
            <a:ext cx="1083604" cy="148384"/>
          </a:xfrm>
          <a:prstGeom prst="rect">
            <a:avLst/>
          </a:prstGeom>
        </p:spPr>
      </p:pic>
      <p:pic>
        <p:nvPicPr>
          <p:cNvPr id="53" name="Image 36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73676" y="791226"/>
            <a:ext cx="676891" cy="586518"/>
          </a:xfrm>
          <a:prstGeom prst="rect">
            <a:avLst/>
          </a:prstGeom>
        </p:spPr>
      </p:pic>
      <p:pic>
        <p:nvPicPr>
          <p:cNvPr id="54" name="Image 37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259442" y="1056211"/>
            <a:ext cx="287310" cy="317405"/>
          </a:xfrm>
          <a:prstGeom prst="rect">
            <a:avLst/>
          </a:prstGeom>
        </p:spPr>
      </p:pic>
      <p:pic>
        <p:nvPicPr>
          <p:cNvPr id="55" name="Image 38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59961" y="1056211"/>
            <a:ext cx="275752" cy="308737"/>
          </a:xfrm>
          <a:prstGeom prst="rect">
            <a:avLst/>
          </a:prstGeom>
        </p:spPr>
      </p:pic>
      <p:pic>
        <p:nvPicPr>
          <p:cNvPr id="56" name="Image 39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851193" y="1056211"/>
            <a:ext cx="244585" cy="308737"/>
          </a:xfrm>
          <a:prstGeom prst="rect">
            <a:avLst/>
          </a:prstGeom>
        </p:spPr>
      </p:pic>
      <p:pic>
        <p:nvPicPr>
          <p:cNvPr id="57" name="Image 40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266666" y="1068181"/>
            <a:ext cx="283182" cy="317405"/>
          </a:xfrm>
          <a:prstGeom prst="rect">
            <a:avLst/>
          </a:prstGeom>
        </p:spPr>
      </p:pic>
      <p:pic>
        <p:nvPicPr>
          <p:cNvPr id="58" name="Image 41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562232" y="1067975"/>
            <a:ext cx="271623" cy="308943"/>
          </a:xfrm>
          <a:prstGeom prst="rect">
            <a:avLst/>
          </a:prstGeom>
        </p:spPr>
      </p:pic>
      <p:pic>
        <p:nvPicPr>
          <p:cNvPr id="59" name="Image 42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849129" y="1068181"/>
            <a:ext cx="240870" cy="308737"/>
          </a:xfrm>
          <a:prstGeom prst="rect">
            <a:avLst/>
          </a:prstGeom>
        </p:spPr>
      </p:pic>
      <p:pic>
        <p:nvPicPr>
          <p:cNvPr id="60" name="Image 43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660882" y="705993"/>
            <a:ext cx="600016" cy="318437"/>
          </a:xfrm>
          <a:prstGeom prst="rect">
            <a:avLst/>
          </a:prstGeom>
        </p:spPr>
      </p:pic>
      <p:pic>
        <p:nvPicPr>
          <p:cNvPr id="61" name="Image 44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19810" y="791019"/>
            <a:ext cx="1083604" cy="148384"/>
          </a:xfrm>
          <a:prstGeom prst="rect">
            <a:avLst/>
          </a:prstGeom>
        </p:spPr>
      </p:pic>
      <p:pic>
        <p:nvPicPr>
          <p:cNvPr id="62" name="Image 45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73057" y="791019"/>
            <a:ext cx="511874" cy="586518"/>
          </a:xfrm>
          <a:prstGeom prst="rect">
            <a:avLst/>
          </a:prstGeom>
        </p:spPr>
      </p:pic>
      <p:pic>
        <p:nvPicPr>
          <p:cNvPr id="63" name="Image 46" descr=" 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193524" y="1676400"/>
            <a:ext cx="4839305" cy="2324100"/>
          </a:xfrm>
          <a:prstGeom prst="rect">
            <a:avLst/>
          </a:prstGeom>
        </p:spPr>
      </p:pic>
      <p:sp>
        <p:nvSpPr>
          <p:cNvPr id="64" name="Text 15"/>
          <p:cNvSpPr/>
          <p:nvPr/>
        </p:nvSpPr>
        <p:spPr>
          <a:xfrm>
            <a:off x="12955619" y="2120900"/>
            <a:ext cx="344213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ru-RU" sz="3000" kern="0" spc="-60" dirty="0">
                <a:solidFill>
                  <a:srgbClr val="343F52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 </a:t>
            </a:r>
            <a:r>
              <a:rPr lang="nl-NL" sz="3000" kern="0" spc="-60" dirty="0" err="1">
                <a:solidFill>
                  <a:srgbClr val="343F52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Sizes</a:t>
            </a:r>
            <a:endParaRPr lang="en-US" sz="3000" dirty="0"/>
          </a:p>
        </p:txBody>
      </p:sp>
      <p:sp>
        <p:nvSpPr>
          <p:cNvPr id="65" name="Text 16"/>
          <p:cNvSpPr/>
          <p:nvPr/>
        </p:nvSpPr>
        <p:spPr>
          <a:xfrm>
            <a:off x="12955619" y="2667000"/>
            <a:ext cx="3526807" cy="846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5000" kern="0" spc="-100" dirty="0">
                <a:solidFill>
                  <a:srgbClr val="1A5298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140х140 мм</a:t>
            </a:r>
            <a:endParaRPr lang="en-US" sz="5000" dirty="0"/>
          </a:p>
        </p:txBody>
      </p:sp>
      <p:pic>
        <p:nvPicPr>
          <p:cNvPr id="66" name="Image 47" descr=" 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9014276" y="4686300"/>
            <a:ext cx="3607251" cy="2324100"/>
          </a:xfrm>
          <a:prstGeom prst="rect">
            <a:avLst/>
          </a:prstGeom>
        </p:spPr>
      </p:pic>
      <p:sp>
        <p:nvSpPr>
          <p:cNvPr id="67" name="Text 17"/>
          <p:cNvSpPr/>
          <p:nvPr/>
        </p:nvSpPr>
        <p:spPr>
          <a:xfrm>
            <a:off x="19776372" y="5130800"/>
            <a:ext cx="2210076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343F52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Cut length</a:t>
            </a:r>
            <a:endParaRPr lang="en-US" sz="3000" dirty="0"/>
          </a:p>
        </p:txBody>
      </p:sp>
      <p:sp>
        <p:nvSpPr>
          <p:cNvPr id="68" name="Text 18"/>
          <p:cNvSpPr/>
          <p:nvPr/>
        </p:nvSpPr>
        <p:spPr>
          <a:xfrm>
            <a:off x="19776372" y="5676900"/>
            <a:ext cx="2294753" cy="846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5000" kern="0" spc="-100" dirty="0">
                <a:solidFill>
                  <a:srgbClr val="1A5298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0,812 м</a:t>
            </a:r>
            <a:endParaRPr lang="en-US" sz="5000" dirty="0"/>
          </a:p>
        </p:txBody>
      </p:sp>
      <p:pic>
        <p:nvPicPr>
          <p:cNvPr id="69" name="Image 48" descr=" 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5902" y="9080500"/>
            <a:ext cx="4216927" cy="2324100"/>
          </a:xfrm>
          <a:prstGeom prst="rect">
            <a:avLst/>
          </a:prstGeom>
        </p:spPr>
      </p:pic>
      <p:sp>
        <p:nvSpPr>
          <p:cNvPr id="70" name="Text 19"/>
          <p:cNvSpPr/>
          <p:nvPr/>
        </p:nvSpPr>
        <p:spPr>
          <a:xfrm>
            <a:off x="13577997" y="9525000"/>
            <a:ext cx="2819752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343F52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Price per item, </a:t>
            </a:r>
            <a:r>
              <a:rPr lang="en-US" sz="3000" kern="0" spc="-60" dirty="0" err="1">
                <a:solidFill>
                  <a:srgbClr val="343F52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eur</a:t>
            </a:r>
            <a:endParaRPr lang="en-US" sz="3000" dirty="0"/>
          </a:p>
        </p:txBody>
      </p:sp>
      <p:sp>
        <p:nvSpPr>
          <p:cNvPr id="71" name="Text 20"/>
          <p:cNvSpPr/>
          <p:nvPr/>
        </p:nvSpPr>
        <p:spPr>
          <a:xfrm>
            <a:off x="13577997" y="10071100"/>
            <a:ext cx="2904430" cy="846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5000" kern="0" spc="-100" dirty="0">
                <a:solidFill>
                  <a:srgbClr val="1A5298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138,84 </a:t>
            </a:r>
            <a:r>
              <a:rPr lang="en-US" sz="5000" kern="0" spc="-100" dirty="0" err="1">
                <a:solidFill>
                  <a:srgbClr val="1A5298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eur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4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396324" y="635000"/>
            <a:ext cx="355644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23387856" cy="204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040"/>
              </a:lnSpc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CUTL — online service for quick calculation of the cost of manufacturing parts based on DXF drawings</a:t>
            </a:r>
            <a:endParaRPr lang="en-US" sz="6400" dirty="0"/>
          </a:p>
        </p:txBody>
      </p:sp>
      <p:sp>
        <p:nvSpPr>
          <p:cNvPr id="5" name="Shape 3"/>
          <p:cNvSpPr/>
          <p:nvPr/>
        </p:nvSpPr>
        <p:spPr>
          <a:xfrm>
            <a:off x="635079" y="3975100"/>
            <a:ext cx="23116889" cy="3644900"/>
          </a:xfrm>
          <a:prstGeom prst="roundRect">
            <a:avLst>
              <a:gd name="adj" fmla="val 7024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35079" y="7874000"/>
            <a:ext cx="23116889" cy="5207000"/>
          </a:xfrm>
          <a:prstGeom prst="roundRect">
            <a:avLst>
              <a:gd name="adj" fmla="val 4917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270159" y="4610100"/>
            <a:ext cx="4001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SUITABLE FOR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1270159" y="8509000"/>
            <a:ext cx="222277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SUITABLE FOR</a:t>
            </a:r>
            <a:endParaRPr lang="en-US" sz="3000" dirty="0"/>
          </a:p>
        </p:txBody>
      </p:sp>
      <p:sp>
        <p:nvSpPr>
          <p:cNvPr id="9" name="Shape 7"/>
          <p:cNvSpPr/>
          <p:nvPr/>
        </p:nvSpPr>
        <p:spPr>
          <a:xfrm>
            <a:off x="1270159" y="5372100"/>
            <a:ext cx="5271159" cy="1612900"/>
          </a:xfrm>
          <a:prstGeom prst="roundRect">
            <a:avLst>
              <a:gd name="adj" fmla="val 15874"/>
            </a:avLst>
          </a:prstGeom>
          <a:solidFill>
            <a:srgbClr val="343F52">
              <a:alpha val="10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651206" y="5715000"/>
            <a:ext cx="927216" cy="927100"/>
          </a:xfrm>
          <a:prstGeom prst="ellipse">
            <a:avLst/>
          </a:prstGeom>
          <a:solidFill>
            <a:srgbClr val="1A5298">
              <a:alpha val="100000"/>
            </a:srgbClr>
          </a:solidFill>
          <a:ln/>
        </p:spPr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6992" y="6031917"/>
            <a:ext cx="355644" cy="280567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2959470" y="5759450"/>
            <a:ext cx="1892537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Laser</a:t>
            </a:r>
          </a:p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cutting</a:t>
            </a:r>
            <a:endParaRPr lang="en-US" sz="3000" dirty="0"/>
          </a:p>
        </p:txBody>
      </p:sp>
      <p:sp>
        <p:nvSpPr>
          <p:cNvPr id="13" name="Shape 10"/>
          <p:cNvSpPr/>
          <p:nvPr/>
        </p:nvSpPr>
        <p:spPr>
          <a:xfrm>
            <a:off x="6795349" y="5372100"/>
            <a:ext cx="5271159" cy="1612900"/>
          </a:xfrm>
          <a:prstGeom prst="roundRect">
            <a:avLst>
              <a:gd name="adj" fmla="val 15874"/>
            </a:avLst>
          </a:prstGeom>
          <a:solidFill>
            <a:srgbClr val="343F52">
              <a:alpha val="10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7176397" y="5715000"/>
            <a:ext cx="927216" cy="927100"/>
          </a:xfrm>
          <a:prstGeom prst="ellipse">
            <a:avLst/>
          </a:prstGeom>
          <a:solidFill>
            <a:srgbClr val="1A5298">
              <a:alpha val="100000"/>
            </a:srgbClr>
          </a:solidFill>
          <a:ln/>
        </p:spPr>
      </p:sp>
      <p:pic>
        <p:nvPicPr>
          <p:cNvPr id="15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2183" y="6031917"/>
            <a:ext cx="355644" cy="28056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8484660" y="5759450"/>
            <a:ext cx="3327816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Waterjet </a:t>
            </a:r>
          </a:p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cutting</a:t>
            </a:r>
            <a:endParaRPr lang="en-US" sz="3000" dirty="0"/>
          </a:p>
        </p:txBody>
      </p:sp>
      <p:sp>
        <p:nvSpPr>
          <p:cNvPr id="17" name="Shape 13"/>
          <p:cNvSpPr/>
          <p:nvPr/>
        </p:nvSpPr>
        <p:spPr>
          <a:xfrm>
            <a:off x="12320540" y="5372100"/>
            <a:ext cx="5271159" cy="1612900"/>
          </a:xfrm>
          <a:prstGeom prst="roundRect">
            <a:avLst>
              <a:gd name="adj" fmla="val 15874"/>
            </a:avLst>
          </a:prstGeom>
          <a:solidFill>
            <a:srgbClr val="343F52">
              <a:alpha val="100000"/>
            </a:srgbClr>
          </a:solidFill>
          <a:ln/>
        </p:spPr>
      </p:sp>
      <p:sp>
        <p:nvSpPr>
          <p:cNvPr id="18" name="Shape 14"/>
          <p:cNvSpPr/>
          <p:nvPr/>
        </p:nvSpPr>
        <p:spPr>
          <a:xfrm>
            <a:off x="12701588" y="5715000"/>
            <a:ext cx="927216" cy="927100"/>
          </a:xfrm>
          <a:prstGeom prst="ellipse">
            <a:avLst/>
          </a:prstGeom>
          <a:solidFill>
            <a:srgbClr val="1A5298">
              <a:alpha val="100000"/>
            </a:srgbClr>
          </a:solidFill>
          <a:ln/>
        </p:spPr>
      </p:sp>
      <p:pic>
        <p:nvPicPr>
          <p:cNvPr id="19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87373" y="6031917"/>
            <a:ext cx="355644" cy="28056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4009851" y="5759450"/>
            <a:ext cx="2362495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Plasma</a:t>
            </a:r>
          </a:p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cutting</a:t>
            </a:r>
            <a:endParaRPr lang="en-US" sz="3000" dirty="0"/>
          </a:p>
        </p:txBody>
      </p:sp>
      <p:sp>
        <p:nvSpPr>
          <p:cNvPr id="21" name="Shape 16"/>
          <p:cNvSpPr/>
          <p:nvPr/>
        </p:nvSpPr>
        <p:spPr>
          <a:xfrm>
            <a:off x="17845730" y="5372100"/>
            <a:ext cx="5271159" cy="1612900"/>
          </a:xfrm>
          <a:prstGeom prst="roundRect">
            <a:avLst>
              <a:gd name="adj" fmla="val 15874"/>
            </a:avLst>
          </a:prstGeom>
          <a:solidFill>
            <a:srgbClr val="343F52">
              <a:alpha val="100000"/>
            </a:srgbClr>
          </a:solidFill>
          <a:ln/>
        </p:spPr>
      </p:sp>
      <p:sp>
        <p:nvSpPr>
          <p:cNvPr id="22" name="Shape 17"/>
          <p:cNvSpPr/>
          <p:nvPr/>
        </p:nvSpPr>
        <p:spPr>
          <a:xfrm>
            <a:off x="18226778" y="5715000"/>
            <a:ext cx="927216" cy="927100"/>
          </a:xfrm>
          <a:prstGeom prst="ellipse">
            <a:avLst/>
          </a:prstGeom>
          <a:solidFill>
            <a:srgbClr val="1A5298">
              <a:alpha val="100000"/>
            </a:srgbClr>
          </a:solidFill>
          <a:ln/>
        </p:spPr>
      </p:sp>
      <p:pic>
        <p:nvPicPr>
          <p:cNvPr id="23" name="Image 3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12564" y="6031917"/>
            <a:ext cx="355644" cy="28056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9535042" y="5759450"/>
            <a:ext cx="289596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Any flat</a:t>
            </a:r>
          </a:p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cutting</a:t>
            </a:r>
            <a:endParaRPr lang="en-US" sz="3000" dirty="0"/>
          </a:p>
        </p:txBody>
      </p:sp>
      <p:sp>
        <p:nvSpPr>
          <p:cNvPr id="25" name="Shape 19"/>
          <p:cNvSpPr/>
          <p:nvPr/>
        </p:nvSpPr>
        <p:spPr>
          <a:xfrm>
            <a:off x="1270159" y="9271000"/>
            <a:ext cx="7112889" cy="3175000"/>
          </a:xfrm>
          <a:prstGeom prst="roundRect">
            <a:avLst>
              <a:gd name="adj" fmla="val 8064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8637080" y="9271000"/>
            <a:ext cx="7112889" cy="3175000"/>
          </a:xfrm>
          <a:prstGeom prst="roundRect">
            <a:avLst>
              <a:gd name="adj" fmla="val 8064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16004000" y="9271000"/>
            <a:ext cx="7112889" cy="3175000"/>
          </a:xfrm>
          <a:prstGeom prst="roundRect">
            <a:avLst>
              <a:gd name="adj" fmla="val 8064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1587698" y="10997045"/>
            <a:ext cx="647781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Price calculation</a:t>
            </a:r>
            <a:endParaRPr lang="en-US" sz="3000" dirty="0"/>
          </a:p>
        </p:txBody>
      </p:sp>
      <p:sp>
        <p:nvSpPr>
          <p:cNvPr id="29" name="Text 23"/>
          <p:cNvSpPr/>
          <p:nvPr/>
        </p:nvSpPr>
        <p:spPr>
          <a:xfrm>
            <a:off x="9018127" y="11099800"/>
            <a:ext cx="647781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Estimate price after development</a:t>
            </a:r>
            <a:endParaRPr lang="en-US" sz="3000" dirty="0"/>
          </a:p>
        </p:txBody>
      </p:sp>
      <p:sp>
        <p:nvSpPr>
          <p:cNvPr id="30" name="Text 24"/>
          <p:cNvSpPr/>
          <p:nvPr/>
        </p:nvSpPr>
        <p:spPr>
          <a:xfrm>
            <a:off x="16385048" y="11099800"/>
            <a:ext cx="647781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Preliminary budget assessment during procurement </a:t>
            </a:r>
            <a:endParaRPr lang="en-US" sz="3000" dirty="0"/>
          </a:p>
        </p:txBody>
      </p:sp>
      <p:sp>
        <p:nvSpPr>
          <p:cNvPr id="31" name="Text 25"/>
          <p:cNvSpPr/>
          <p:nvPr/>
        </p:nvSpPr>
        <p:spPr>
          <a:xfrm>
            <a:off x="1651206" y="9652000"/>
            <a:ext cx="4161887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Managers</a:t>
            </a:r>
            <a:endParaRPr lang="en-US" sz="5000" dirty="0"/>
          </a:p>
        </p:txBody>
      </p:sp>
      <p:sp>
        <p:nvSpPr>
          <p:cNvPr id="32" name="Text 26"/>
          <p:cNvSpPr/>
          <p:nvPr/>
        </p:nvSpPr>
        <p:spPr>
          <a:xfrm>
            <a:off x="9056232" y="9652000"/>
            <a:ext cx="4784265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Engineers</a:t>
            </a:r>
            <a:endParaRPr lang="en-US" sz="5000" dirty="0"/>
          </a:p>
        </p:txBody>
      </p:sp>
      <p:sp>
        <p:nvSpPr>
          <p:cNvPr id="33" name="Text 27"/>
          <p:cNvSpPr/>
          <p:nvPr/>
        </p:nvSpPr>
        <p:spPr>
          <a:xfrm>
            <a:off x="16385048" y="9652000"/>
            <a:ext cx="4072976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Suppliers</a:t>
            </a:r>
            <a:endParaRPr lang="en-US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34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396324" y="635000"/>
            <a:ext cx="355644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03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23387856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040"/>
              </a:lnSpc>
              <a:buNone/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Features</a:t>
            </a:r>
            <a:endParaRPr lang="en-US" sz="6400" dirty="0"/>
          </a:p>
        </p:txBody>
      </p:sp>
      <p:sp>
        <p:nvSpPr>
          <p:cNvPr id="5" name="Shape 3"/>
          <p:cNvSpPr/>
          <p:nvPr/>
        </p:nvSpPr>
        <p:spPr>
          <a:xfrm>
            <a:off x="635079" y="6591300"/>
            <a:ext cx="7532041" cy="5562600"/>
          </a:xfrm>
          <a:prstGeom prst="roundRect">
            <a:avLst>
              <a:gd name="adj" fmla="val 4603"/>
            </a:avLst>
          </a:prstGeom>
          <a:solidFill>
            <a:srgbClr val="414E66">
              <a:alpha val="100000"/>
            </a:srgbClr>
          </a:solidFill>
          <a:ln/>
        </p:spPr>
        <p:txBody>
          <a:bodyPr/>
          <a:lstStyle/>
          <a:p>
            <a:endParaRPr lang="en-NL" dirty="0"/>
          </a:p>
        </p:txBody>
      </p:sp>
      <p:sp>
        <p:nvSpPr>
          <p:cNvPr id="6" name="Shape 4"/>
          <p:cNvSpPr/>
          <p:nvPr/>
        </p:nvSpPr>
        <p:spPr>
          <a:xfrm>
            <a:off x="635079" y="3848100"/>
            <a:ext cx="7532041" cy="2489200"/>
          </a:xfrm>
          <a:prstGeom prst="roundRect">
            <a:avLst>
              <a:gd name="adj" fmla="val 10286"/>
            </a:avLst>
          </a:prstGeom>
          <a:solidFill>
            <a:srgbClr val="414E66">
              <a:alpha val="100000"/>
            </a:srgbClr>
          </a:solidFill>
          <a:ln/>
        </p:spPr>
      </p:sp>
      <p:pic>
        <p:nvPicPr>
          <p:cNvPr id="7" name="Image 0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27" y="4229100"/>
            <a:ext cx="711289" cy="7112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8421153" y="3594100"/>
            <a:ext cx="15330816" cy="8801100"/>
          </a:xfrm>
          <a:prstGeom prst="roundRect">
            <a:avLst>
              <a:gd name="adj" fmla="val 6545"/>
            </a:avLst>
          </a:prstGeom>
          <a:noFill/>
          <a:ln w="25400">
            <a:solidFill>
              <a:srgbClr val="FFFFF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16127" y="6972300"/>
            <a:ext cx="689696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What CUTL gets after DXF-file analysis</a:t>
            </a:r>
            <a:endParaRPr lang="en-US" sz="3000" dirty="0"/>
          </a:p>
        </p:txBody>
      </p:sp>
      <p:pic>
        <p:nvPicPr>
          <p:cNvPr id="11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127" y="8185151"/>
            <a:ext cx="6769946" cy="12712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1066933" y="8572500"/>
            <a:ext cx="6719140" cy="609600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1066933" y="8572500"/>
            <a:ext cx="609676" cy="609600"/>
          </a:xfrm>
          <a:prstGeom prst="roundRect">
            <a:avLst>
              <a:gd name="adj" fmla="val 495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1268042" y="8724900"/>
            <a:ext cx="207459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930641" y="8572500"/>
            <a:ext cx="5948577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Amount of contours (</a:t>
            </a:r>
            <a:r>
              <a:rPr lang="en-US" sz="2200" kern="0" spc="-44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incuts</a:t>
            </a: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</a:rPr>
              <a:t>)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1016127" y="5194300"/>
            <a:ext cx="1867133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Upload DXF drawing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3505638" y="5194300"/>
            <a:ext cx="1867133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DXF analysis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5995149" y="5194300"/>
            <a:ext cx="1867133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Cost estimation after analysis</a:t>
            </a:r>
            <a:endParaRPr lang="en-US" sz="1800" dirty="0"/>
          </a:p>
        </p:txBody>
      </p:sp>
      <p:sp>
        <p:nvSpPr>
          <p:cNvPr id="19" name="Shape 14"/>
          <p:cNvSpPr/>
          <p:nvPr/>
        </p:nvSpPr>
        <p:spPr>
          <a:xfrm>
            <a:off x="1066933" y="9436100"/>
            <a:ext cx="6719140" cy="609600"/>
          </a:xfrm>
          <a:prstGeom prst="rect">
            <a:avLst/>
          </a:prstGeom>
          <a:noFill/>
          <a:ln/>
        </p:spPr>
      </p:sp>
      <p:sp>
        <p:nvSpPr>
          <p:cNvPr id="20" name="Shape 15"/>
          <p:cNvSpPr/>
          <p:nvPr/>
        </p:nvSpPr>
        <p:spPr>
          <a:xfrm>
            <a:off x="1066933" y="9436100"/>
            <a:ext cx="609676" cy="609600"/>
          </a:xfrm>
          <a:prstGeom prst="roundRect">
            <a:avLst>
              <a:gd name="adj" fmla="val 495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21" name="Text 16"/>
          <p:cNvSpPr/>
          <p:nvPr/>
        </p:nvSpPr>
        <p:spPr>
          <a:xfrm>
            <a:off x="1242639" y="9588500"/>
            <a:ext cx="258266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endParaRPr lang="en-US" sz="2200" dirty="0"/>
          </a:p>
        </p:txBody>
      </p:sp>
      <p:sp>
        <p:nvSpPr>
          <p:cNvPr id="22" name="Text 17"/>
          <p:cNvSpPr/>
          <p:nvPr/>
        </p:nvSpPr>
        <p:spPr>
          <a:xfrm>
            <a:off x="1930641" y="9588500"/>
            <a:ext cx="5948577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Length of each contour</a:t>
            </a:r>
            <a:endParaRPr lang="en-US" sz="2200" dirty="0"/>
          </a:p>
        </p:txBody>
      </p:sp>
      <p:sp>
        <p:nvSpPr>
          <p:cNvPr id="23" name="Shape 18"/>
          <p:cNvSpPr/>
          <p:nvPr/>
        </p:nvSpPr>
        <p:spPr>
          <a:xfrm>
            <a:off x="1066933" y="10299700"/>
            <a:ext cx="6719140" cy="609600"/>
          </a:xfrm>
          <a:prstGeom prst="rect">
            <a:avLst/>
          </a:prstGeom>
          <a:noFill/>
          <a:ln/>
        </p:spPr>
      </p:sp>
      <p:sp>
        <p:nvSpPr>
          <p:cNvPr id="24" name="Shape 19"/>
          <p:cNvSpPr/>
          <p:nvPr/>
        </p:nvSpPr>
        <p:spPr>
          <a:xfrm>
            <a:off x="1066933" y="10299700"/>
            <a:ext cx="609676" cy="609600"/>
          </a:xfrm>
          <a:prstGeom prst="roundRect">
            <a:avLst>
              <a:gd name="adj" fmla="val 495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25" name="Text 20"/>
          <p:cNvSpPr/>
          <p:nvPr/>
        </p:nvSpPr>
        <p:spPr>
          <a:xfrm>
            <a:off x="1242639" y="10452100"/>
            <a:ext cx="258266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endParaRPr lang="en-US" sz="2200" dirty="0"/>
          </a:p>
        </p:txBody>
      </p:sp>
      <p:sp>
        <p:nvSpPr>
          <p:cNvPr id="26" name="Text 21"/>
          <p:cNvSpPr/>
          <p:nvPr/>
        </p:nvSpPr>
        <p:spPr>
          <a:xfrm>
            <a:off x="1930641" y="10299700"/>
            <a:ext cx="5948577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Size and area of the part</a:t>
            </a:r>
            <a:endParaRPr lang="en-US" sz="2200" dirty="0"/>
          </a:p>
        </p:txBody>
      </p:sp>
      <p:sp>
        <p:nvSpPr>
          <p:cNvPr id="27" name="Shape 22"/>
          <p:cNvSpPr/>
          <p:nvPr/>
        </p:nvSpPr>
        <p:spPr>
          <a:xfrm>
            <a:off x="1066933" y="11163300"/>
            <a:ext cx="6719140" cy="609600"/>
          </a:xfrm>
          <a:prstGeom prst="rect">
            <a:avLst/>
          </a:prstGeom>
          <a:noFill/>
          <a:ln/>
        </p:spPr>
      </p:sp>
      <p:sp>
        <p:nvSpPr>
          <p:cNvPr id="28" name="Shape 23"/>
          <p:cNvSpPr/>
          <p:nvPr/>
        </p:nvSpPr>
        <p:spPr>
          <a:xfrm>
            <a:off x="1066933" y="11163300"/>
            <a:ext cx="609676" cy="609600"/>
          </a:xfrm>
          <a:prstGeom prst="roundRect">
            <a:avLst>
              <a:gd name="adj" fmla="val 495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29" name="Text 24"/>
          <p:cNvSpPr/>
          <p:nvPr/>
        </p:nvSpPr>
        <p:spPr>
          <a:xfrm>
            <a:off x="1236288" y="11315700"/>
            <a:ext cx="270967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endParaRPr lang="en-US" sz="2200" dirty="0"/>
          </a:p>
        </p:txBody>
      </p:sp>
      <p:sp>
        <p:nvSpPr>
          <p:cNvPr id="30" name="Text 25"/>
          <p:cNvSpPr/>
          <p:nvPr/>
        </p:nvSpPr>
        <p:spPr>
          <a:xfrm>
            <a:off x="1930641" y="11163300"/>
            <a:ext cx="5948577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Area of the part (without </a:t>
            </a:r>
            <a:r>
              <a:rPr lang="en-US" sz="2200" kern="0" spc="-44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incuts</a:t>
            </a: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)</a:t>
            </a:r>
            <a:endParaRPr lang="en-US" sz="2200" dirty="0"/>
          </a:p>
        </p:txBody>
      </p:sp>
      <p:sp>
        <p:nvSpPr>
          <p:cNvPr id="31" name="Shape 26"/>
          <p:cNvSpPr/>
          <p:nvPr/>
        </p:nvSpPr>
        <p:spPr>
          <a:xfrm>
            <a:off x="14225778" y="9080500"/>
            <a:ext cx="457257" cy="457200"/>
          </a:xfrm>
          <a:prstGeom prst="roundRect">
            <a:avLst>
              <a:gd name="adj" fmla="val 660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32" name="Text 27"/>
          <p:cNvSpPr/>
          <p:nvPr/>
        </p:nvSpPr>
        <p:spPr>
          <a:xfrm>
            <a:off x="14350677" y="9156700"/>
            <a:ext cx="207459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endParaRPr lang="en-US" sz="2200" dirty="0"/>
          </a:p>
        </p:txBody>
      </p:sp>
      <p:sp>
        <p:nvSpPr>
          <p:cNvPr id="33" name="Shape 28"/>
          <p:cNvSpPr/>
          <p:nvPr/>
        </p:nvSpPr>
        <p:spPr>
          <a:xfrm>
            <a:off x="17451981" y="5549900"/>
            <a:ext cx="457257" cy="457200"/>
          </a:xfrm>
          <a:prstGeom prst="roundRect">
            <a:avLst>
              <a:gd name="adj" fmla="val 660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34" name="Text 29"/>
          <p:cNvSpPr/>
          <p:nvPr/>
        </p:nvSpPr>
        <p:spPr>
          <a:xfrm>
            <a:off x="17551477" y="5626100"/>
            <a:ext cx="258266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endParaRPr lang="en-US" sz="2200" dirty="0"/>
          </a:p>
        </p:txBody>
      </p:sp>
      <p:sp>
        <p:nvSpPr>
          <p:cNvPr id="35" name="Shape 30"/>
          <p:cNvSpPr/>
          <p:nvPr/>
        </p:nvSpPr>
        <p:spPr>
          <a:xfrm>
            <a:off x="13679610" y="8216900"/>
            <a:ext cx="457257" cy="457200"/>
          </a:xfrm>
          <a:prstGeom prst="roundRect">
            <a:avLst>
              <a:gd name="adj" fmla="val 660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36" name="Text 31"/>
          <p:cNvSpPr/>
          <p:nvPr/>
        </p:nvSpPr>
        <p:spPr>
          <a:xfrm>
            <a:off x="13772755" y="8293100"/>
            <a:ext cx="270967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endParaRPr lang="en-US" sz="2200" dirty="0"/>
          </a:p>
        </p:txBody>
      </p:sp>
      <p:sp>
        <p:nvSpPr>
          <p:cNvPr id="37" name="Shape 32"/>
          <p:cNvSpPr/>
          <p:nvPr/>
        </p:nvSpPr>
        <p:spPr>
          <a:xfrm>
            <a:off x="10694737" y="8216900"/>
            <a:ext cx="457257" cy="457200"/>
          </a:xfrm>
          <a:prstGeom prst="roundRect">
            <a:avLst>
              <a:gd name="adj" fmla="val 66000"/>
            </a:avLst>
          </a:prstGeom>
          <a:solidFill>
            <a:srgbClr val="1A5298">
              <a:alpha val="100000"/>
            </a:srgbClr>
          </a:solidFill>
          <a:ln/>
        </p:spPr>
      </p:sp>
      <p:sp>
        <p:nvSpPr>
          <p:cNvPr id="38" name="Text 33"/>
          <p:cNvSpPr/>
          <p:nvPr/>
        </p:nvSpPr>
        <p:spPr>
          <a:xfrm>
            <a:off x="10794232" y="8293100"/>
            <a:ext cx="258266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endParaRPr lang="en-US" sz="2200" dirty="0"/>
          </a:p>
        </p:txBody>
      </p:sp>
      <p:sp>
        <p:nvSpPr>
          <p:cNvPr id="39" name="Text 34"/>
          <p:cNvSpPr/>
          <p:nvPr/>
        </p:nvSpPr>
        <p:spPr>
          <a:xfrm>
            <a:off x="635079" y="3086100"/>
            <a:ext cx="424233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How service works</a:t>
            </a:r>
            <a:endParaRPr lang="en-US" sz="3000" dirty="0"/>
          </a:p>
        </p:txBody>
      </p:sp>
      <p:pic>
        <p:nvPicPr>
          <p:cNvPr id="40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638" y="4292600"/>
            <a:ext cx="711289" cy="711200"/>
          </a:xfrm>
          <a:prstGeom prst="rect">
            <a:avLst/>
          </a:prstGeom>
        </p:spPr>
      </p:pic>
      <p:pic>
        <p:nvPicPr>
          <p:cNvPr id="41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5417" y="4368183"/>
            <a:ext cx="229373" cy="292100"/>
          </a:xfrm>
          <a:prstGeom prst="rect">
            <a:avLst/>
          </a:prstGeom>
        </p:spPr>
      </p:pic>
      <p:pic>
        <p:nvPicPr>
          <p:cNvPr id="42" name="Image 5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08379" y="4599386"/>
            <a:ext cx="230818" cy="209063"/>
          </a:xfrm>
          <a:prstGeom prst="rect">
            <a:avLst/>
          </a:prstGeom>
        </p:spPr>
      </p:pic>
      <p:pic>
        <p:nvPicPr>
          <p:cNvPr id="43" name="Image 6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8631" y="4784283"/>
            <a:ext cx="74647" cy="148187"/>
          </a:xfrm>
          <a:prstGeom prst="rect">
            <a:avLst/>
          </a:prstGeom>
        </p:spPr>
      </p:pic>
      <p:pic>
        <p:nvPicPr>
          <p:cNvPr id="44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00392" y="4516967"/>
            <a:ext cx="99498" cy="99483"/>
          </a:xfrm>
          <a:prstGeom prst="rect">
            <a:avLst/>
          </a:prstGeom>
        </p:spPr>
      </p:pic>
      <p:pic>
        <p:nvPicPr>
          <p:cNvPr id="45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4486" y="4487185"/>
            <a:ext cx="225763" cy="55330"/>
          </a:xfrm>
          <a:prstGeom prst="rect">
            <a:avLst/>
          </a:prstGeom>
        </p:spPr>
      </p:pic>
      <p:pic>
        <p:nvPicPr>
          <p:cNvPr id="46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70803" y="4546452"/>
            <a:ext cx="225453" cy="55330"/>
          </a:xfrm>
          <a:prstGeom prst="rect">
            <a:avLst/>
          </a:prstGeom>
        </p:spPr>
      </p:pic>
      <p:pic>
        <p:nvPicPr>
          <p:cNvPr id="47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62163" y="4753885"/>
            <a:ext cx="138080" cy="55330"/>
          </a:xfrm>
          <a:prstGeom prst="rect">
            <a:avLst/>
          </a:prstGeom>
        </p:spPr>
      </p:pic>
      <p:pic>
        <p:nvPicPr>
          <p:cNvPr id="48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2163" y="4694619"/>
            <a:ext cx="234092" cy="55330"/>
          </a:xfrm>
          <a:prstGeom prst="rect">
            <a:avLst/>
          </a:prstGeom>
        </p:spPr>
      </p:pic>
      <p:pic>
        <p:nvPicPr>
          <p:cNvPr id="49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15828" y="4813146"/>
            <a:ext cx="380427" cy="189157"/>
          </a:xfrm>
          <a:prstGeom prst="rect">
            <a:avLst/>
          </a:prstGeom>
        </p:spPr>
      </p:pic>
      <p:pic>
        <p:nvPicPr>
          <p:cNvPr id="50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45467" y="4294717"/>
            <a:ext cx="350795" cy="188533"/>
          </a:xfrm>
          <a:prstGeom prst="rect">
            <a:avLst/>
          </a:prstGeom>
        </p:spPr>
      </p:pic>
      <p:pic>
        <p:nvPicPr>
          <p:cNvPr id="51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64018" y="4635500"/>
            <a:ext cx="187789" cy="25400"/>
          </a:xfrm>
          <a:prstGeom prst="rect">
            <a:avLst/>
          </a:prstGeom>
        </p:spPr>
      </p:pic>
      <p:pic>
        <p:nvPicPr>
          <p:cNvPr id="52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653821" y="4574117"/>
            <a:ext cx="29639" cy="29633"/>
          </a:xfrm>
          <a:prstGeom prst="rect">
            <a:avLst/>
          </a:prstGeom>
        </p:spPr>
      </p:pic>
      <p:pic>
        <p:nvPicPr>
          <p:cNvPr id="53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65555" y="4922308"/>
            <a:ext cx="29639" cy="29633"/>
          </a:xfrm>
          <a:prstGeom prst="rect">
            <a:avLst/>
          </a:prstGeom>
        </p:spPr>
      </p:pic>
      <p:pic>
        <p:nvPicPr>
          <p:cNvPr id="54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77960" y="4398433"/>
            <a:ext cx="84675" cy="84667"/>
          </a:xfrm>
          <a:prstGeom prst="rect">
            <a:avLst/>
          </a:prstGeom>
        </p:spPr>
      </p:pic>
      <p:pic>
        <p:nvPicPr>
          <p:cNvPr id="55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077960" y="4516967"/>
            <a:ext cx="84675" cy="84667"/>
          </a:xfrm>
          <a:prstGeom prst="rect">
            <a:avLst/>
          </a:prstGeom>
        </p:spPr>
      </p:pic>
      <p:pic>
        <p:nvPicPr>
          <p:cNvPr id="56" name="Image 19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077960" y="4694767"/>
            <a:ext cx="84675" cy="84667"/>
          </a:xfrm>
          <a:prstGeom prst="rect">
            <a:avLst/>
          </a:prstGeom>
        </p:spPr>
      </p:pic>
      <p:pic>
        <p:nvPicPr>
          <p:cNvPr id="57" name="Image 20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077960" y="4813300"/>
            <a:ext cx="84675" cy="84667"/>
          </a:xfrm>
          <a:prstGeom prst="rect">
            <a:avLst/>
          </a:prstGeom>
        </p:spPr>
      </p:pic>
      <p:pic>
        <p:nvPicPr>
          <p:cNvPr id="58" name="Image 21" descr=" 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995149" y="4292600"/>
            <a:ext cx="711289" cy="711200"/>
          </a:xfrm>
          <a:prstGeom prst="rect">
            <a:avLst/>
          </a:prstGeom>
        </p:spPr>
      </p:pic>
      <p:pic>
        <p:nvPicPr>
          <p:cNvPr id="59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054607" y="4343940"/>
            <a:ext cx="430744" cy="238571"/>
          </a:xfrm>
          <a:prstGeom prst="rect">
            <a:avLst/>
          </a:prstGeom>
        </p:spPr>
      </p:pic>
      <p:pic>
        <p:nvPicPr>
          <p:cNvPr id="60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052790" y="4609056"/>
            <a:ext cx="117558" cy="92567"/>
          </a:xfrm>
          <a:prstGeom prst="rect">
            <a:avLst/>
          </a:prstGeom>
        </p:spPr>
      </p:pic>
      <p:pic>
        <p:nvPicPr>
          <p:cNvPr id="61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223579" y="4609056"/>
            <a:ext cx="117558" cy="92567"/>
          </a:xfrm>
          <a:prstGeom prst="rect">
            <a:avLst/>
          </a:prstGeom>
        </p:spPr>
      </p:pic>
      <p:pic>
        <p:nvPicPr>
          <p:cNvPr id="62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373034" y="4609056"/>
            <a:ext cx="112317" cy="92567"/>
          </a:xfrm>
          <a:prstGeom prst="rect">
            <a:avLst/>
          </a:prstGeom>
        </p:spPr>
      </p:pic>
      <p:pic>
        <p:nvPicPr>
          <p:cNvPr id="63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52790" y="4737155"/>
            <a:ext cx="117558" cy="92553"/>
          </a:xfrm>
          <a:prstGeom prst="rect">
            <a:avLst/>
          </a:prstGeom>
        </p:spPr>
      </p:pic>
      <p:pic>
        <p:nvPicPr>
          <p:cNvPr id="64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223579" y="4737155"/>
            <a:ext cx="117558" cy="92553"/>
          </a:xfrm>
          <a:prstGeom prst="rect">
            <a:avLst/>
          </a:prstGeom>
        </p:spPr>
      </p:pic>
      <p:pic>
        <p:nvPicPr>
          <p:cNvPr id="65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223579" y="4858838"/>
            <a:ext cx="117558" cy="92553"/>
          </a:xfrm>
          <a:prstGeom prst="rect">
            <a:avLst/>
          </a:prstGeom>
        </p:spPr>
      </p:pic>
      <p:pic>
        <p:nvPicPr>
          <p:cNvPr id="66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052790" y="4858838"/>
            <a:ext cx="117558" cy="92553"/>
          </a:xfrm>
          <a:prstGeom prst="rect">
            <a:avLst/>
          </a:prstGeom>
        </p:spPr>
      </p:pic>
      <p:pic>
        <p:nvPicPr>
          <p:cNvPr id="67" name="Image 30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375081" y="4743337"/>
            <a:ext cx="110277" cy="209332"/>
          </a:xfrm>
          <a:prstGeom prst="rect">
            <a:avLst/>
          </a:prstGeom>
        </p:spPr>
      </p:pic>
      <p:pic>
        <p:nvPicPr>
          <p:cNvPr id="68" name="Image 31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126755" y="4408948"/>
            <a:ext cx="63390" cy="115473"/>
          </a:xfrm>
          <a:prstGeom prst="rect">
            <a:avLst/>
          </a:prstGeom>
        </p:spPr>
      </p:pic>
      <p:pic>
        <p:nvPicPr>
          <p:cNvPr id="69" name="Image 32" descr=" 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6234265" y="4408184"/>
            <a:ext cx="75155" cy="116209"/>
          </a:xfrm>
          <a:prstGeom prst="rect">
            <a:avLst/>
          </a:prstGeom>
        </p:spPr>
      </p:pic>
      <p:pic>
        <p:nvPicPr>
          <p:cNvPr id="70" name="Image 33" descr=" 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6352102" y="4408184"/>
            <a:ext cx="76408" cy="117987"/>
          </a:xfrm>
          <a:prstGeom prst="rect">
            <a:avLst/>
          </a:prstGeom>
        </p:spPr>
      </p:pic>
      <p:pic>
        <p:nvPicPr>
          <p:cNvPr id="71" name="Image 34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773989" y="4587577"/>
            <a:ext cx="1655439" cy="146647"/>
          </a:xfrm>
          <a:prstGeom prst="rect">
            <a:avLst/>
          </a:prstGeom>
        </p:spPr>
      </p:pic>
      <p:pic>
        <p:nvPicPr>
          <p:cNvPr id="72" name="Image 35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238094" y="4587577"/>
            <a:ext cx="1655442" cy="146647"/>
          </a:xfrm>
          <a:prstGeom prst="rect">
            <a:avLst/>
          </a:prstGeom>
        </p:spPr>
      </p:pic>
      <p:pic>
        <p:nvPicPr>
          <p:cNvPr id="74" name="Picture 7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C92CFB-B2DD-2C0D-826D-26726C1736EB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574056" y="4635500"/>
            <a:ext cx="15077453" cy="713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34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396324" y="635000"/>
            <a:ext cx="355644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23387856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040"/>
              </a:lnSpc>
              <a:buNone/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Features</a:t>
            </a:r>
            <a:endParaRPr lang="en-US" sz="6400" dirty="0"/>
          </a:p>
        </p:txBody>
      </p:sp>
      <p:sp>
        <p:nvSpPr>
          <p:cNvPr id="5" name="Shape 3"/>
          <p:cNvSpPr/>
          <p:nvPr/>
        </p:nvSpPr>
        <p:spPr>
          <a:xfrm>
            <a:off x="6414302" y="3835400"/>
            <a:ext cx="17197949" cy="8559800"/>
          </a:xfrm>
          <a:prstGeom prst="roundRect">
            <a:avLst>
              <a:gd name="adj" fmla="val 6730"/>
            </a:avLst>
          </a:prstGeom>
          <a:noFill/>
          <a:ln w="25400">
            <a:solidFill>
              <a:srgbClr val="FFFF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35079" y="3848100"/>
            <a:ext cx="5588698" cy="4114800"/>
          </a:xfrm>
          <a:prstGeom prst="roundRect">
            <a:avLst>
              <a:gd name="adj" fmla="val 6222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1016127" y="4229100"/>
            <a:ext cx="4826603" cy="3352800"/>
          </a:xfrm>
          <a:prstGeom prst="rect">
            <a:avLst/>
          </a:prstGeom>
          <a:noFill/>
          <a:ln/>
        </p:spPr>
      </p:sp>
      <p:pic>
        <p:nvPicPr>
          <p:cNvPr id="9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27" y="4229100"/>
            <a:ext cx="711289" cy="711200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210" y="4384914"/>
            <a:ext cx="174269" cy="161413"/>
          </a:xfrm>
          <a:prstGeom prst="rect">
            <a:avLst/>
          </a:prstGeom>
        </p:spPr>
      </p:pic>
      <p:pic>
        <p:nvPicPr>
          <p:cNvPr id="11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5210" y="4623072"/>
            <a:ext cx="174269" cy="161413"/>
          </a:xfrm>
          <a:prstGeom prst="rect">
            <a:avLst/>
          </a:prstGeom>
        </p:spPr>
      </p:pic>
      <p:pic>
        <p:nvPicPr>
          <p:cNvPr id="12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4071" y="4623072"/>
            <a:ext cx="174269" cy="161413"/>
          </a:xfrm>
          <a:prstGeom prst="rect">
            <a:avLst/>
          </a:prstGeom>
        </p:spPr>
      </p:pic>
      <p:pic>
        <p:nvPicPr>
          <p:cNvPr id="13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4071" y="4384914"/>
            <a:ext cx="174269" cy="161413"/>
          </a:xfrm>
          <a:prstGeom prst="rect">
            <a:avLst/>
          </a:prstGeom>
        </p:spPr>
      </p:pic>
      <p:pic>
        <p:nvPicPr>
          <p:cNvPr id="14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4232" y="4267200"/>
            <a:ext cx="635079" cy="635000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1981448" y="4229100"/>
            <a:ext cx="3480235" cy="34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Additionally, by specifying the sheet dimensions and space between part you can get a possible layout on the sheet</a:t>
            </a:r>
            <a:endParaRPr lang="en-US" sz="3000" dirty="0"/>
          </a:p>
        </p:txBody>
      </p:sp>
      <p:sp>
        <p:nvSpPr>
          <p:cNvPr id="16" name="Text 7"/>
          <p:cNvSpPr/>
          <p:nvPr/>
        </p:nvSpPr>
        <p:spPr>
          <a:xfrm>
            <a:off x="635079" y="3086100"/>
            <a:ext cx="5931641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Nesting</a:t>
            </a:r>
            <a:endParaRPr lang="en-US" sz="3000" dirty="0"/>
          </a:p>
        </p:txBody>
      </p:sp>
      <p:sp>
        <p:nvSpPr>
          <p:cNvPr id="17" name="Shape 8"/>
          <p:cNvSpPr/>
          <p:nvPr/>
        </p:nvSpPr>
        <p:spPr>
          <a:xfrm>
            <a:off x="19979597" y="4292600"/>
            <a:ext cx="2260883" cy="711200"/>
          </a:xfrm>
          <a:prstGeom prst="roundRect">
            <a:avLst>
              <a:gd name="adj" fmla="val 9000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89544B-1C70-FD76-636F-2CF81F4F63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8050" y="4229100"/>
            <a:ext cx="15432430" cy="7872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5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396324" y="635000"/>
            <a:ext cx="355644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05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23387856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040"/>
              </a:lnSpc>
              <a:buNone/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Calculation features</a:t>
            </a:r>
            <a:endParaRPr lang="en-US" sz="6400" dirty="0"/>
          </a:p>
        </p:txBody>
      </p:sp>
      <p:sp>
        <p:nvSpPr>
          <p:cNvPr id="5" name="Text 3"/>
          <p:cNvSpPr/>
          <p:nvPr/>
        </p:nvSpPr>
        <p:spPr>
          <a:xfrm>
            <a:off x="635079" y="3086100"/>
            <a:ext cx="8891111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Service provides a way to store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35079" y="8509000"/>
            <a:ext cx="3137292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IT ALLOWES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635079" y="3886200"/>
            <a:ext cx="11431429" cy="3987800"/>
          </a:xfrm>
          <a:prstGeom prst="roundRect">
            <a:avLst>
              <a:gd name="adj" fmla="val 6420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16127" y="4267200"/>
            <a:ext cx="10669334" cy="3225800"/>
          </a:xfrm>
          <a:prstGeom prst="rect">
            <a:avLst/>
          </a:prstGeom>
          <a:noFill/>
          <a:ln/>
        </p:spPr>
      </p:sp>
      <p:sp>
        <p:nvSpPr>
          <p:cNvPr id="9" name="Shape 7"/>
          <p:cNvSpPr/>
          <p:nvPr/>
        </p:nvSpPr>
        <p:spPr>
          <a:xfrm>
            <a:off x="1016127" y="4267200"/>
            <a:ext cx="6058657" cy="927100"/>
          </a:xfrm>
          <a:prstGeom prst="rect">
            <a:avLst/>
          </a:prstGeom>
          <a:noFill/>
          <a:ln/>
        </p:spPr>
      </p:sp>
      <p:sp>
        <p:nvSpPr>
          <p:cNvPr id="10" name="Shape 8"/>
          <p:cNvSpPr/>
          <p:nvPr/>
        </p:nvSpPr>
        <p:spPr>
          <a:xfrm>
            <a:off x="1016127" y="4267200"/>
            <a:ext cx="927216" cy="927100"/>
          </a:xfrm>
          <a:prstGeom prst="ellipse">
            <a:avLst/>
          </a:prstGeom>
          <a:solidFill>
            <a:srgbClr val="366DB2">
              <a:alpha val="100000"/>
            </a:srgbClr>
          </a:solidFill>
          <a:ln/>
        </p:spPr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3808" y="4514850"/>
            <a:ext cx="444556" cy="4445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2324391" y="4521200"/>
            <a:ext cx="487741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Materials with prices</a:t>
            </a:r>
            <a:endParaRPr lang="en-US" sz="3000" dirty="0"/>
          </a:p>
        </p:txBody>
      </p:sp>
      <p:sp>
        <p:nvSpPr>
          <p:cNvPr id="14" name="Shape 10"/>
          <p:cNvSpPr/>
          <p:nvPr/>
        </p:nvSpPr>
        <p:spPr>
          <a:xfrm>
            <a:off x="12320540" y="3886200"/>
            <a:ext cx="11431429" cy="3987800"/>
          </a:xfrm>
          <a:prstGeom prst="roundRect">
            <a:avLst>
              <a:gd name="adj" fmla="val 6420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2701588" y="4267200"/>
            <a:ext cx="10669334" cy="3225800"/>
          </a:xfrm>
          <a:prstGeom prst="rect">
            <a:avLst/>
          </a:prstGeom>
          <a:noFill/>
          <a:ln/>
        </p:spPr>
      </p:sp>
      <p:sp>
        <p:nvSpPr>
          <p:cNvPr id="16" name="Shape 12"/>
          <p:cNvSpPr/>
          <p:nvPr/>
        </p:nvSpPr>
        <p:spPr>
          <a:xfrm>
            <a:off x="12701588" y="4267200"/>
            <a:ext cx="10669334" cy="927100"/>
          </a:xfrm>
          <a:prstGeom prst="rect">
            <a:avLst/>
          </a:prstGeom>
          <a:noFill/>
          <a:ln/>
        </p:spPr>
      </p:sp>
      <p:sp>
        <p:nvSpPr>
          <p:cNvPr id="17" name="Shape 13"/>
          <p:cNvSpPr/>
          <p:nvPr/>
        </p:nvSpPr>
        <p:spPr>
          <a:xfrm>
            <a:off x="12701588" y="4267200"/>
            <a:ext cx="927216" cy="927100"/>
          </a:xfrm>
          <a:prstGeom prst="ellipse">
            <a:avLst/>
          </a:prstGeom>
          <a:solidFill>
            <a:srgbClr val="366DB2">
              <a:alpha val="100000"/>
            </a:srgbClr>
          </a:solidFill>
          <a:ln/>
        </p:spPr>
      </p:sp>
      <p:pic>
        <p:nvPicPr>
          <p:cNvPr id="18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9268" y="4514850"/>
            <a:ext cx="444556" cy="4445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009851" y="4311650"/>
            <a:ext cx="9488086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List of available equipment with cutting modes, cost of each mode and time</a:t>
            </a:r>
            <a:endParaRPr lang="en-US" sz="3000" dirty="0"/>
          </a:p>
        </p:txBody>
      </p:sp>
      <p:sp>
        <p:nvSpPr>
          <p:cNvPr id="21" name="Shape 15"/>
          <p:cNvSpPr/>
          <p:nvPr/>
        </p:nvSpPr>
        <p:spPr>
          <a:xfrm>
            <a:off x="635079" y="9309100"/>
            <a:ext cx="5588698" cy="3771900"/>
          </a:xfrm>
          <a:prstGeom prst="roundRect">
            <a:avLst>
              <a:gd name="adj" fmla="val 6788"/>
            </a:avLst>
          </a:prstGeom>
          <a:solidFill>
            <a:srgbClr val="366DB2">
              <a:alpha val="100000"/>
            </a:srgbClr>
          </a:solidFill>
          <a:ln/>
        </p:spPr>
      </p:sp>
      <p:sp>
        <p:nvSpPr>
          <p:cNvPr id="22" name="Text 16"/>
          <p:cNvSpPr/>
          <p:nvPr/>
        </p:nvSpPr>
        <p:spPr>
          <a:xfrm>
            <a:off x="1016127" y="9690098"/>
            <a:ext cx="859474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01</a:t>
            </a:r>
            <a:endParaRPr lang="en-US" sz="5000" dirty="0"/>
          </a:p>
        </p:txBody>
      </p:sp>
      <p:sp>
        <p:nvSpPr>
          <p:cNvPr id="23" name="Text 17"/>
          <p:cNvSpPr/>
          <p:nvPr/>
        </p:nvSpPr>
        <p:spPr>
          <a:xfrm>
            <a:off x="1016127" y="11315700"/>
            <a:ext cx="4953619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Quickly calculate the cost and time of cutting a part from a DXF file</a:t>
            </a:r>
            <a:endParaRPr lang="en-US" sz="3000" dirty="0"/>
          </a:p>
        </p:txBody>
      </p:sp>
      <p:sp>
        <p:nvSpPr>
          <p:cNvPr id="24" name="Shape 18"/>
          <p:cNvSpPr/>
          <p:nvPr/>
        </p:nvSpPr>
        <p:spPr>
          <a:xfrm>
            <a:off x="6477810" y="9309100"/>
            <a:ext cx="5588698" cy="3771900"/>
          </a:xfrm>
          <a:prstGeom prst="roundRect">
            <a:avLst>
              <a:gd name="adj" fmla="val 6788"/>
            </a:avLst>
          </a:prstGeom>
          <a:solidFill>
            <a:srgbClr val="366DB2">
              <a:alpha val="100000"/>
            </a:srgbClr>
          </a:solidFill>
          <a:ln/>
        </p:spPr>
      </p:sp>
      <p:sp>
        <p:nvSpPr>
          <p:cNvPr id="25" name="Text 19"/>
          <p:cNvSpPr/>
          <p:nvPr/>
        </p:nvSpPr>
        <p:spPr>
          <a:xfrm>
            <a:off x="6858857" y="9690098"/>
            <a:ext cx="973788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02</a:t>
            </a:r>
            <a:endParaRPr lang="en-US" sz="5000" dirty="0"/>
          </a:p>
        </p:txBody>
      </p:sp>
      <p:sp>
        <p:nvSpPr>
          <p:cNvPr id="26" name="Text 20"/>
          <p:cNvSpPr/>
          <p:nvPr/>
        </p:nvSpPr>
        <p:spPr>
          <a:xfrm>
            <a:off x="6858857" y="10896600"/>
            <a:ext cx="4953619" cy="180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Create a group calculation (project) for several parts made of different materials</a:t>
            </a:r>
            <a:endParaRPr lang="en-US" sz="3000" dirty="0"/>
          </a:p>
        </p:txBody>
      </p:sp>
      <p:sp>
        <p:nvSpPr>
          <p:cNvPr id="27" name="Shape 21"/>
          <p:cNvSpPr/>
          <p:nvPr/>
        </p:nvSpPr>
        <p:spPr>
          <a:xfrm>
            <a:off x="12320540" y="9309100"/>
            <a:ext cx="5588698" cy="3771900"/>
          </a:xfrm>
          <a:prstGeom prst="roundRect">
            <a:avLst>
              <a:gd name="adj" fmla="val 6788"/>
            </a:avLst>
          </a:prstGeom>
          <a:solidFill>
            <a:srgbClr val="366DB2">
              <a:alpha val="100000"/>
            </a:srgbClr>
          </a:solidFill>
          <a:ln/>
        </p:spPr>
      </p:sp>
      <p:sp>
        <p:nvSpPr>
          <p:cNvPr id="28" name="Text 22"/>
          <p:cNvSpPr/>
          <p:nvPr/>
        </p:nvSpPr>
        <p:spPr>
          <a:xfrm>
            <a:off x="12701588" y="9690098"/>
            <a:ext cx="961087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03</a:t>
            </a:r>
            <a:endParaRPr lang="en-US" sz="5000" dirty="0"/>
          </a:p>
        </p:txBody>
      </p:sp>
      <p:sp>
        <p:nvSpPr>
          <p:cNvPr id="29" name="Text 23"/>
          <p:cNvSpPr/>
          <p:nvPr/>
        </p:nvSpPr>
        <p:spPr>
          <a:xfrm>
            <a:off x="12701588" y="11315700"/>
            <a:ext cx="4953619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Get summary data on project material consumption</a:t>
            </a:r>
            <a:endParaRPr lang="en-US" sz="3000" dirty="0"/>
          </a:p>
        </p:txBody>
      </p:sp>
      <p:sp>
        <p:nvSpPr>
          <p:cNvPr id="30" name="Shape 24"/>
          <p:cNvSpPr/>
          <p:nvPr/>
        </p:nvSpPr>
        <p:spPr>
          <a:xfrm>
            <a:off x="18163270" y="9309100"/>
            <a:ext cx="5588698" cy="3771900"/>
          </a:xfrm>
          <a:prstGeom prst="roundRect">
            <a:avLst>
              <a:gd name="adj" fmla="val 6788"/>
            </a:avLst>
          </a:prstGeom>
          <a:solidFill>
            <a:srgbClr val="366DB2">
              <a:alpha val="100000"/>
            </a:srgbClr>
          </a:solidFill>
          <a:ln/>
        </p:spPr>
      </p:sp>
      <p:sp>
        <p:nvSpPr>
          <p:cNvPr id="31" name="Text 25"/>
          <p:cNvSpPr/>
          <p:nvPr/>
        </p:nvSpPr>
        <p:spPr>
          <a:xfrm>
            <a:off x="18544318" y="9690098"/>
            <a:ext cx="986490" cy="9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000" kern="0" spc="-1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04</a:t>
            </a:r>
            <a:endParaRPr lang="en-US" sz="5000" dirty="0"/>
          </a:p>
        </p:txBody>
      </p:sp>
      <p:sp>
        <p:nvSpPr>
          <p:cNvPr id="32" name="Text 26"/>
          <p:cNvSpPr/>
          <p:nvPr/>
        </p:nvSpPr>
        <p:spPr>
          <a:xfrm>
            <a:off x="18544318" y="10896600"/>
            <a:ext cx="4953619" cy="180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300"/>
              </a:lnSpc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Take into account manual operations and additional materials in the price of the part</a:t>
            </a:r>
            <a:endParaRPr lang="en-US" sz="3000" dirty="0"/>
          </a:p>
        </p:txBody>
      </p:sp>
      <p:pic>
        <p:nvPicPr>
          <p:cNvPr id="34" name="Picture 33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CC27997C-4ED0-0C1F-96B7-7F7995051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1" y="5321299"/>
            <a:ext cx="10796349" cy="2024867"/>
          </a:xfrm>
          <a:prstGeom prst="rect">
            <a:avLst/>
          </a:prstGeom>
        </p:spPr>
      </p:pic>
      <p:pic>
        <p:nvPicPr>
          <p:cNvPr id="36" name="Picture 3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0F1A2F-D77C-2130-8255-CD0651A92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4573" y="5265538"/>
            <a:ext cx="10923364" cy="2048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34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383623" y="635000"/>
            <a:ext cx="368346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06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7532040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040"/>
              </a:lnSpc>
              <a:buNone/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Integration  with ERP</a:t>
            </a:r>
            <a:endParaRPr lang="en-US" sz="6400" dirty="0"/>
          </a:p>
        </p:txBody>
      </p:sp>
      <p:sp>
        <p:nvSpPr>
          <p:cNvPr id="7" name="Shape 5"/>
          <p:cNvSpPr/>
          <p:nvPr/>
        </p:nvSpPr>
        <p:spPr>
          <a:xfrm>
            <a:off x="635079" y="3086100"/>
            <a:ext cx="11926791" cy="838200"/>
          </a:xfrm>
          <a:prstGeom prst="rect">
            <a:avLst/>
          </a:prstGeom>
          <a:noFill/>
          <a:ln/>
        </p:spPr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9" y="3086100"/>
            <a:ext cx="711289" cy="711200"/>
          </a:xfrm>
          <a:prstGeom prst="rect">
            <a:avLst/>
          </a:prstGeom>
        </p:spPr>
      </p:pic>
      <p:pic>
        <p:nvPicPr>
          <p:cNvPr id="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193" y="3097213"/>
            <a:ext cx="689061" cy="68897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549594" y="3086100"/>
            <a:ext cx="1113929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You can easily integrate all your projects into your </a:t>
            </a:r>
            <a:r>
              <a:rPr lang="en-US" sz="3000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erp</a:t>
            </a: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system using our API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34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635000"/>
            <a:ext cx="88911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800" u="sng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cutl.pro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3409026" y="635000"/>
            <a:ext cx="342943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sz="1800" kern="0" spc="-36" dirty="0">
                <a:solidFill>
                  <a:srgbClr val="FFFFFF">
                    <a:alpha val="5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07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35079" y="1562100"/>
            <a:ext cx="17176780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040"/>
              </a:lnSpc>
              <a:buNone/>
            </a:pPr>
            <a:r>
              <a:rPr lang="en-US" sz="6400" kern="0" spc="-128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Group calculation features(Project)</a:t>
            </a:r>
            <a:endParaRPr lang="en-US" sz="6400" dirty="0"/>
          </a:p>
        </p:txBody>
      </p:sp>
      <p:sp>
        <p:nvSpPr>
          <p:cNvPr id="5" name="Shape 3"/>
          <p:cNvSpPr/>
          <p:nvPr/>
        </p:nvSpPr>
        <p:spPr>
          <a:xfrm>
            <a:off x="635079" y="3086100"/>
            <a:ext cx="11926791" cy="711200"/>
          </a:xfrm>
          <a:prstGeom prst="rect">
            <a:avLst/>
          </a:prstGeom>
          <a:noFill/>
          <a:ln/>
        </p:spPr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9" y="3086100"/>
            <a:ext cx="711289" cy="711200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193" y="3097213"/>
            <a:ext cx="689061" cy="6889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49594" y="3232150"/>
            <a:ext cx="11139292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What you can do using projects</a:t>
            </a:r>
            <a:endParaRPr lang="en-US" sz="3000" dirty="0"/>
          </a:p>
        </p:txBody>
      </p:sp>
      <p:sp>
        <p:nvSpPr>
          <p:cNvPr id="9" name="Shape 5"/>
          <p:cNvSpPr/>
          <p:nvPr/>
        </p:nvSpPr>
        <p:spPr>
          <a:xfrm>
            <a:off x="647781" y="4432300"/>
            <a:ext cx="7519340" cy="3797300"/>
          </a:xfrm>
          <a:prstGeom prst="roundRect">
            <a:avLst>
              <a:gd name="adj" fmla="val 6742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1028829" y="4813300"/>
            <a:ext cx="6850390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Get a public shareable link to approve your project with a manager</a:t>
            </a:r>
            <a:endParaRPr lang="en-US" sz="2200" dirty="0"/>
          </a:p>
        </p:txBody>
      </p:sp>
      <p:sp>
        <p:nvSpPr>
          <p:cNvPr id="12" name="Shape 7"/>
          <p:cNvSpPr/>
          <p:nvPr/>
        </p:nvSpPr>
        <p:spPr>
          <a:xfrm>
            <a:off x="647781" y="8483600"/>
            <a:ext cx="11418727" cy="4597400"/>
          </a:xfrm>
          <a:prstGeom prst="roundRect">
            <a:avLst>
              <a:gd name="adj" fmla="val 5569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1028829" y="8864600"/>
            <a:ext cx="10749777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20"/>
              </a:lnSpc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Adjust the calculation result of each part (change the contours taken into account, increase the material consumption and take into account the complexity of cutting)</a:t>
            </a:r>
            <a:endParaRPr lang="en-US" sz="2200" dirty="0"/>
          </a:p>
        </p:txBody>
      </p:sp>
      <p:sp>
        <p:nvSpPr>
          <p:cNvPr id="15" name="Shape 9"/>
          <p:cNvSpPr/>
          <p:nvPr/>
        </p:nvSpPr>
        <p:spPr>
          <a:xfrm>
            <a:off x="12320540" y="8483600"/>
            <a:ext cx="11418727" cy="4597400"/>
          </a:xfrm>
          <a:prstGeom prst="roundRect">
            <a:avLst>
              <a:gd name="adj" fmla="val 5569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16" name="Text 10"/>
          <p:cNvSpPr/>
          <p:nvPr/>
        </p:nvSpPr>
        <p:spPr>
          <a:xfrm>
            <a:off x="12701588" y="8864600"/>
            <a:ext cx="10749777" cy="39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20"/>
              </a:lnSpc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Save detailed calculation results and summary data in PDF</a:t>
            </a:r>
            <a:endParaRPr lang="en-US" sz="2200" dirty="0"/>
          </a:p>
        </p:txBody>
      </p:sp>
      <p:sp>
        <p:nvSpPr>
          <p:cNvPr id="19" name="Shape 12"/>
          <p:cNvSpPr/>
          <p:nvPr/>
        </p:nvSpPr>
        <p:spPr>
          <a:xfrm>
            <a:off x="8433854" y="4432300"/>
            <a:ext cx="7519340" cy="3797300"/>
          </a:xfrm>
          <a:prstGeom prst="roundRect">
            <a:avLst>
              <a:gd name="adj" fmla="val 6742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20" name="Text 13"/>
          <p:cNvSpPr/>
          <p:nvPr/>
        </p:nvSpPr>
        <p:spPr>
          <a:xfrm>
            <a:off x="8814902" y="4813300"/>
            <a:ext cx="6850390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20"/>
              </a:lnSpc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Get a summary calculation of the consumption of all materials in the project</a:t>
            </a:r>
            <a:endParaRPr lang="en-US" sz="2200" dirty="0"/>
          </a:p>
        </p:txBody>
      </p:sp>
      <p:pic>
        <p:nvPicPr>
          <p:cNvPr id="21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9316" y="5643033"/>
            <a:ext cx="6280675" cy="2018536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>
            <a:off x="16232629" y="4432300"/>
            <a:ext cx="7519340" cy="3797300"/>
          </a:xfrm>
          <a:prstGeom prst="roundRect">
            <a:avLst>
              <a:gd name="adj" fmla="val 6742"/>
            </a:avLst>
          </a:prstGeom>
          <a:solidFill>
            <a:srgbClr val="414E66">
              <a:alpha val="100000"/>
            </a:srgbClr>
          </a:solidFill>
          <a:ln/>
        </p:spPr>
      </p:sp>
      <p:sp>
        <p:nvSpPr>
          <p:cNvPr id="23" name="Text 15"/>
          <p:cNvSpPr/>
          <p:nvPr/>
        </p:nvSpPr>
        <p:spPr>
          <a:xfrm>
            <a:off x="16613676" y="4813300"/>
            <a:ext cx="6850390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20"/>
              </a:lnSpc>
            </a:pPr>
            <a:r>
              <a:rPr lang="en-US" sz="2200" kern="0" spc="-44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Send by email or download a commercial proposal in PDF format from the project</a:t>
            </a:r>
            <a:endParaRPr lang="en-US" sz="2200" dirty="0"/>
          </a:p>
        </p:txBody>
      </p:sp>
      <p:sp>
        <p:nvSpPr>
          <p:cNvPr id="25" name="Shape 16"/>
          <p:cNvSpPr/>
          <p:nvPr/>
        </p:nvSpPr>
        <p:spPr>
          <a:xfrm>
            <a:off x="5499787" y="10363200"/>
            <a:ext cx="1486086" cy="546100"/>
          </a:xfrm>
          <a:prstGeom prst="roundRect">
            <a:avLst>
              <a:gd name="adj" fmla="val 11721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sp>
        <p:nvSpPr>
          <p:cNvPr id="26" name="Shape 17"/>
          <p:cNvSpPr/>
          <p:nvPr/>
        </p:nvSpPr>
        <p:spPr>
          <a:xfrm rot="5400000">
            <a:off x="22519915" y="11125200"/>
            <a:ext cx="596975" cy="647700"/>
          </a:xfrm>
          <a:prstGeom prst="roundRect">
            <a:avLst>
              <a:gd name="adj" fmla="val 10722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sp>
        <p:nvSpPr>
          <p:cNvPr id="27" name="Shape 18"/>
          <p:cNvSpPr/>
          <p:nvPr/>
        </p:nvSpPr>
        <p:spPr>
          <a:xfrm>
            <a:off x="1168546" y="12052300"/>
            <a:ext cx="2083060" cy="546100"/>
          </a:xfrm>
          <a:prstGeom prst="roundRect">
            <a:avLst>
              <a:gd name="adj" fmla="val 11721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sp>
        <p:nvSpPr>
          <p:cNvPr id="28" name="Shape 19"/>
          <p:cNvSpPr/>
          <p:nvPr/>
        </p:nvSpPr>
        <p:spPr>
          <a:xfrm>
            <a:off x="6998575" y="10363200"/>
            <a:ext cx="1473384" cy="546100"/>
          </a:xfrm>
          <a:prstGeom prst="roundRect">
            <a:avLst>
              <a:gd name="adj" fmla="val 11721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sp>
        <p:nvSpPr>
          <p:cNvPr id="29" name="Shape 20"/>
          <p:cNvSpPr/>
          <p:nvPr/>
        </p:nvSpPr>
        <p:spPr>
          <a:xfrm>
            <a:off x="3277010" y="11353800"/>
            <a:ext cx="2095762" cy="546100"/>
          </a:xfrm>
          <a:prstGeom prst="roundRect">
            <a:avLst>
              <a:gd name="adj" fmla="val 11721"/>
            </a:avLst>
          </a:prstGeom>
          <a:noFill/>
          <a:ln w="12700">
            <a:solidFill>
              <a:srgbClr val="1A5298"/>
            </a:solidFill>
            <a:prstDash val="solid"/>
          </a:ln>
          <a:effectLst>
            <a:outerShdw blurRad="127000" dist="50800" dir="16200000" algn="bl" rotWithShape="0">
              <a:srgbClr val="1A5298">
                <a:alpha val="100000"/>
              </a:srgbClr>
            </a:outerShdw>
          </a:effectLst>
        </p:spPr>
      </p:sp>
      <p:pic>
        <p:nvPicPr>
          <p:cNvPr id="31" name="Picture 3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789835-0E87-3593-BA3B-AC38BA84C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110" y="5516034"/>
            <a:ext cx="6992298" cy="2020840"/>
          </a:xfrm>
          <a:prstGeom prst="rect">
            <a:avLst/>
          </a:prstGeom>
        </p:spPr>
      </p:pic>
      <p:pic>
        <p:nvPicPr>
          <p:cNvPr id="33" name="Picture 3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C5138E-2F6D-3EBA-323B-5AC8D6871D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7584" y="5516033"/>
            <a:ext cx="4669430" cy="2296018"/>
          </a:xfrm>
          <a:prstGeom prst="rect">
            <a:avLst/>
          </a:prstGeom>
        </p:spPr>
      </p:pic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92EA70-B332-ED4D-702E-A2F5AA5651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8398" y="9567333"/>
            <a:ext cx="9372477" cy="3268461"/>
          </a:xfrm>
          <a:prstGeom prst="rect">
            <a:avLst/>
          </a:prstGeom>
        </p:spPr>
      </p:pic>
      <p:pic>
        <p:nvPicPr>
          <p:cNvPr id="37" name="Picture 3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F531E07-B8E4-1C77-F9DA-C8733F94CD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7765" y="9302044"/>
            <a:ext cx="7772400" cy="3214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5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4953000"/>
            <a:ext cx="12477193" cy="4233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000"/>
              </a:lnSpc>
            </a:pPr>
            <a:r>
              <a:rPr lang="en-US" sz="10000" kern="0" spc="-20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Contact us - we will help you implement CUTL into your process</a:t>
            </a:r>
            <a:endParaRPr lang="en-US" sz="10000" dirty="0"/>
          </a:p>
        </p:txBody>
      </p:sp>
      <p:sp>
        <p:nvSpPr>
          <p:cNvPr id="3" name="Shape 1"/>
          <p:cNvSpPr/>
          <p:nvPr/>
        </p:nvSpPr>
        <p:spPr>
          <a:xfrm>
            <a:off x="18163270" y="12192000"/>
            <a:ext cx="1346368" cy="381000"/>
          </a:xfrm>
          <a:prstGeom prst="rect">
            <a:avLst/>
          </a:prstGeom>
          <a:noFill/>
          <a:ln/>
        </p:spPr>
      </p:sp>
      <p:sp>
        <p:nvSpPr>
          <p:cNvPr id="4" name="Text 2"/>
          <p:cNvSpPr/>
          <p:nvPr/>
        </p:nvSpPr>
        <p:spPr>
          <a:xfrm>
            <a:off x="18163269" y="12192000"/>
            <a:ext cx="2057047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u="sng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  <a:hlinkClick r:id="rId3" tooltip="Open https://cutl.p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cutl.</a:t>
            </a:r>
            <a:r>
              <a:rPr lang="en-US" sz="3000" u="sng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online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18036253" y="12750800"/>
            <a:ext cx="2649889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3000" kern="0" spc="-60" dirty="0" err="1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info@cutl.online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635079" y="12192000"/>
            <a:ext cx="3746968" cy="889000"/>
          </a:xfrm>
          <a:prstGeom prst="roundRect">
            <a:avLst>
              <a:gd name="adj" fmla="val 14400"/>
            </a:avLst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89111" y="12446000"/>
            <a:ext cx="3365921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kern="0" spc="-60" dirty="0">
                <a:solidFill>
                  <a:srgbClr val="FFFFFF">
                    <a:alpha val="100000"/>
                  </a:srgbClr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+31640053622</a:t>
            </a:r>
            <a:endParaRPr lang="en-US" sz="3000" dirty="0"/>
          </a:p>
        </p:txBody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9" y="635000"/>
            <a:ext cx="1651206" cy="825500"/>
          </a:xfrm>
          <a:prstGeom prst="rect">
            <a:avLst/>
          </a:prstGeom>
        </p:spPr>
      </p:pic>
      <p:pic>
        <p:nvPicPr>
          <p:cNvPr id="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7250" y="705787"/>
            <a:ext cx="604777" cy="318643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509" y="791019"/>
            <a:ext cx="701552" cy="586518"/>
          </a:xfrm>
          <a:prstGeom prst="rect">
            <a:avLst/>
          </a:prstGeom>
        </p:spPr>
      </p:pic>
      <p:pic>
        <p:nvPicPr>
          <p:cNvPr id="11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179" y="791019"/>
            <a:ext cx="1083604" cy="148384"/>
          </a:xfrm>
          <a:prstGeom prst="rect">
            <a:avLst/>
          </a:prstGeom>
        </p:spPr>
      </p:pic>
      <p:pic>
        <p:nvPicPr>
          <p:cNvPr id="12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668" y="791226"/>
            <a:ext cx="676893" cy="586518"/>
          </a:xfrm>
          <a:prstGeom prst="rect">
            <a:avLst/>
          </a:prstGeom>
        </p:spPr>
      </p:pic>
      <p:pic>
        <p:nvPicPr>
          <p:cNvPr id="13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442" y="1056211"/>
            <a:ext cx="287311" cy="317405"/>
          </a:xfrm>
          <a:prstGeom prst="rect">
            <a:avLst/>
          </a:prstGeom>
        </p:spPr>
      </p:pic>
      <p:pic>
        <p:nvPicPr>
          <p:cNvPr id="14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59963" y="1056211"/>
            <a:ext cx="275751" cy="308737"/>
          </a:xfrm>
          <a:prstGeom prst="rect">
            <a:avLst/>
          </a:prstGeom>
        </p:spPr>
      </p:pic>
      <p:pic>
        <p:nvPicPr>
          <p:cNvPr id="15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51194" y="1056211"/>
            <a:ext cx="244580" cy="308737"/>
          </a:xfrm>
          <a:prstGeom prst="rect">
            <a:avLst/>
          </a:prstGeom>
        </p:spPr>
      </p:pic>
      <p:pic>
        <p:nvPicPr>
          <p:cNvPr id="16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66661" y="1068181"/>
            <a:ext cx="283181" cy="317405"/>
          </a:xfrm>
          <a:prstGeom prst="rect">
            <a:avLst/>
          </a:prstGeom>
        </p:spPr>
      </p:pic>
      <p:pic>
        <p:nvPicPr>
          <p:cNvPr id="17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62221" y="1067975"/>
            <a:ext cx="271620" cy="308943"/>
          </a:xfrm>
          <a:prstGeom prst="rect">
            <a:avLst/>
          </a:prstGeom>
        </p:spPr>
      </p:pic>
      <p:pic>
        <p:nvPicPr>
          <p:cNvPr id="18" name="Image 10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49123" y="1068181"/>
            <a:ext cx="240871" cy="308737"/>
          </a:xfrm>
          <a:prstGeom prst="rect">
            <a:avLst/>
          </a:prstGeom>
        </p:spPr>
      </p:pic>
      <p:pic>
        <p:nvPicPr>
          <p:cNvPr id="19" name="Image 11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60869" y="705993"/>
            <a:ext cx="600014" cy="318437"/>
          </a:xfrm>
          <a:prstGeom prst="rect">
            <a:avLst/>
          </a:prstGeom>
        </p:spPr>
      </p:pic>
      <p:pic>
        <p:nvPicPr>
          <p:cNvPr id="20" name="Image 12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9799" y="791019"/>
            <a:ext cx="1083604" cy="148384"/>
          </a:xfrm>
          <a:prstGeom prst="rect">
            <a:avLst/>
          </a:prstGeom>
        </p:spPr>
      </p:pic>
      <p:pic>
        <p:nvPicPr>
          <p:cNvPr id="21" name="Image 13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3048" y="791019"/>
            <a:ext cx="511871" cy="586518"/>
          </a:xfrm>
          <a:prstGeom prst="rect">
            <a:avLst/>
          </a:prstGeom>
        </p:spPr>
      </p:pic>
      <p:pic>
        <p:nvPicPr>
          <p:cNvPr id="231" name="Image 221" descr=" 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863371" y="5081627"/>
            <a:ext cx="896224" cy="895907"/>
          </a:xfrm>
          <a:prstGeom prst="rect">
            <a:avLst/>
          </a:prstGeom>
        </p:spPr>
      </p:pic>
      <p:pic>
        <p:nvPicPr>
          <p:cNvPr id="234" name="Image 224" descr=" 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863371" y="8373466"/>
            <a:ext cx="896224" cy="895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397</Words>
  <Application>Microsoft Macintosh PowerPoint</Application>
  <PresentationFormat>Custom</PresentationFormat>
  <Paragraphs>98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Manrope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Boris Varshavsky</cp:lastModifiedBy>
  <cp:revision>6</cp:revision>
  <dcterms:created xsi:type="dcterms:W3CDTF">2025-05-23T08:13:26Z</dcterms:created>
  <dcterms:modified xsi:type="dcterms:W3CDTF">2025-07-05T11:42:44Z</dcterms:modified>
</cp:coreProperties>
</file>